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27_DB7437B0.xml" ContentType="application/vnd.ms-powerpoint.comments+xml"/>
  <Override PartName="/ppt/comments/modernComment_1FD_A1AEC4F3.xml" ContentType="application/vnd.ms-powerpoint.comments+xml"/>
  <Override PartName="/ppt/comments/modernComment_1E7_1D48886C.xml" ContentType="application/vnd.ms-powerpoint.comments+xml"/>
  <Override PartName="/ppt/tags/tag1.xml" ContentType="application/vnd.openxmlformats-officedocument.presentationml.tags+xml"/>
  <Override PartName="/ppt/notesSlides/notesSlide1.xml" ContentType="application/vnd.openxmlformats-officedocument.presentationml.notesSlide+xml"/>
  <Override PartName="/ppt/comments/modernComment_101_0.xml" ContentType="application/vnd.ms-powerpoint.comments+xml"/>
  <Override PartName="/ppt/notesSlides/notesSlide2.xml" ContentType="application/vnd.openxmlformats-officedocument.presentationml.notesSlide+xml"/>
  <Override PartName="/ppt/comments/modernComment_174_109A924B.xml" ContentType="application/vnd.ms-powerpoint.comments+xml"/>
  <Override PartName="/ppt/notesSlides/notesSlide3.xml" ContentType="application/vnd.openxmlformats-officedocument.presentationml.notesSlide+xml"/>
  <Override PartName="/ppt/comments/modernComment_16C_1D300E0A.xml" ContentType="application/vnd.ms-powerpoint.comments+xml"/>
  <Override PartName="/ppt/comments/modernComment_1A5_125E6746.xml" ContentType="application/vnd.ms-powerpoint.comments+xml"/>
  <Override PartName="/ppt/notesSlides/notesSlide4.xml" ContentType="application/vnd.openxmlformats-officedocument.presentationml.notesSlide+xml"/>
  <Override PartName="/ppt/comments/modernComment_115_D884B90D.xml" ContentType="application/vnd.ms-powerpoint.comments+xml"/>
  <Override PartName="/ppt/comments/modernComment_189_8E89A9AE.xml" ContentType="application/vnd.ms-powerpoint.comments+xml"/>
  <Override PartName="/ppt/notesSlides/notesSlide5.xml" ContentType="application/vnd.openxmlformats-officedocument.presentationml.notesSlide+xml"/>
  <Override PartName="/ppt/comments/modernComment_187_E4AB51F3.xml" ContentType="application/vnd.ms-powerpoint.comments+xml"/>
  <Override PartName="/ppt/comments/modernComment_184_E4005272.xml" ContentType="application/vnd.ms-powerpoint.comments+xml"/>
  <Override PartName="/ppt/notesSlides/notesSlide6.xml" ContentType="application/vnd.openxmlformats-officedocument.presentationml.notesSlide+xml"/>
  <Override PartName="/ppt/comments/modernComment_161_2B94D352.xml" ContentType="application/vnd.ms-powerpoint.comments+xml"/>
  <Override PartName="/ppt/comments/modernComment_160_F1F1FDB9.xml" ContentType="application/vnd.ms-powerpoint.comments+xml"/>
  <Override PartName="/ppt/comments/modernComment_1B5_48B8B499.xml" ContentType="application/vnd.ms-powerpoint.comments+xml"/>
  <Override PartName="/ppt/notesSlides/notesSlide7.xml" ContentType="application/vnd.openxmlformats-officedocument.presentationml.notesSlide+xml"/>
  <Override PartName="/ppt/comments/modernComment_16A_3878546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3_22647C1C.xml" ContentType="application/vnd.ms-powerpoint.comments+xml"/>
  <Override PartName="/ppt/comments/modernComment_1EE_9F37D79F.xml" ContentType="application/vnd.ms-powerpoint.comments+xml"/>
  <Override PartName="/ppt/notesSlides/notesSlide10.xml" ContentType="application/vnd.openxmlformats-officedocument.presentationml.notesSlide+xml"/>
  <Override PartName="/ppt/comments/modernComment_190_8D4B8316.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A3_90AC54AD.xml" ContentType="application/vnd.ms-powerpoint.comment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handoutMasterIdLst>
    <p:handoutMasterId r:id="rId60"/>
  </p:handoutMasterIdLst>
  <p:sldIdLst>
    <p:sldId id="502" r:id="rId5"/>
    <p:sldId id="295" r:id="rId6"/>
    <p:sldId id="509" r:id="rId7"/>
    <p:sldId id="297" r:id="rId8"/>
    <p:sldId id="484" r:id="rId9"/>
    <p:sldId id="485" r:id="rId10"/>
    <p:sldId id="486" r:id="rId11"/>
    <p:sldId id="487" r:id="rId12"/>
    <p:sldId id="493" r:id="rId13"/>
    <p:sldId id="257" r:id="rId14"/>
    <p:sldId id="344" r:id="rId15"/>
    <p:sldId id="409" r:id="rId16"/>
    <p:sldId id="372" r:id="rId17"/>
    <p:sldId id="364" r:id="rId18"/>
    <p:sldId id="421" r:id="rId19"/>
    <p:sldId id="277" r:id="rId20"/>
    <p:sldId id="393" r:id="rId21"/>
    <p:sldId id="384" r:id="rId22"/>
    <p:sldId id="385" r:id="rId23"/>
    <p:sldId id="391" r:id="rId24"/>
    <p:sldId id="388" r:id="rId25"/>
    <p:sldId id="436" r:id="rId26"/>
    <p:sldId id="387" r:id="rId27"/>
    <p:sldId id="359" r:id="rId28"/>
    <p:sldId id="389" r:id="rId29"/>
    <p:sldId id="353" r:id="rId30"/>
    <p:sldId id="506" r:id="rId31"/>
    <p:sldId id="369" r:id="rId32"/>
    <p:sldId id="510" r:id="rId33"/>
    <p:sldId id="511" r:id="rId34"/>
    <p:sldId id="439" r:id="rId35"/>
    <p:sldId id="512" r:id="rId36"/>
    <p:sldId id="513" r:id="rId37"/>
    <p:sldId id="507" r:id="rId38"/>
    <p:sldId id="371" r:id="rId39"/>
    <p:sldId id="360" r:id="rId40"/>
    <p:sldId id="352" r:id="rId41"/>
    <p:sldId id="508" r:id="rId42"/>
    <p:sldId id="437" r:id="rId43"/>
    <p:sldId id="362" r:id="rId44"/>
    <p:sldId id="365" r:id="rId45"/>
    <p:sldId id="366" r:id="rId46"/>
    <p:sldId id="413" r:id="rId47"/>
    <p:sldId id="307" r:id="rId48"/>
    <p:sldId id="396" r:id="rId49"/>
    <p:sldId id="422" r:id="rId50"/>
    <p:sldId id="423" r:id="rId51"/>
    <p:sldId id="275" r:id="rId52"/>
    <p:sldId id="494" r:id="rId53"/>
    <p:sldId id="505" r:id="rId54"/>
    <p:sldId id="400" r:id="rId55"/>
    <p:sldId id="418" r:id="rId56"/>
    <p:sldId id="419" r:id="rId57"/>
    <p:sldId id="42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port slides" id="{9E5403B8-E561-4CF2-9EF0-E66312A00D86}">
          <p14:sldIdLst>
            <p14:sldId id="502"/>
            <p14:sldId id="295"/>
            <p14:sldId id="509"/>
            <p14:sldId id="297"/>
            <p14:sldId id="484"/>
            <p14:sldId id="485"/>
            <p14:sldId id="486"/>
            <p14:sldId id="487"/>
            <p14:sldId id="493"/>
            <p14:sldId id="257"/>
            <p14:sldId id="344"/>
            <p14:sldId id="409"/>
            <p14:sldId id="372"/>
            <p14:sldId id="364"/>
            <p14:sldId id="421"/>
            <p14:sldId id="277"/>
            <p14:sldId id="393"/>
            <p14:sldId id="384"/>
            <p14:sldId id="385"/>
            <p14:sldId id="391"/>
            <p14:sldId id="388"/>
            <p14:sldId id="436"/>
            <p14:sldId id="387"/>
            <p14:sldId id="359"/>
            <p14:sldId id="389"/>
            <p14:sldId id="353"/>
            <p14:sldId id="506"/>
            <p14:sldId id="369"/>
            <p14:sldId id="510"/>
            <p14:sldId id="511"/>
            <p14:sldId id="439"/>
            <p14:sldId id="512"/>
            <p14:sldId id="513"/>
            <p14:sldId id="507"/>
            <p14:sldId id="371"/>
            <p14:sldId id="360"/>
            <p14:sldId id="352"/>
            <p14:sldId id="508"/>
            <p14:sldId id="437"/>
            <p14:sldId id="362"/>
            <p14:sldId id="365"/>
            <p14:sldId id="366"/>
            <p14:sldId id="413"/>
            <p14:sldId id="307"/>
            <p14:sldId id="396"/>
            <p14:sldId id="422"/>
            <p14:sldId id="423"/>
            <p14:sldId id="275"/>
            <p14:sldId id="494"/>
            <p14:sldId id="505"/>
            <p14:sldId id="400"/>
            <p14:sldId id="418"/>
            <p14:sldId id="419"/>
            <p14:sldId id="4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AF1A16-1DE0-FCA6-0730-01102EAFBB09}" name="Chelsea Keating" initials="CK" userId="S::keating@ohsu.edu::464221c8-01fb-48fd-96a5-54f907244a2d" providerId="AD"/>
  <p188:author id="{BAEFA12E-426A-996C-1B97-A1847BE705FA}" name="Heather McConnell" initials="HLM" userId="Heather McConnell" providerId="None"/>
  <p188:author id="{8D83493E-C3B6-B69B-6161-D0112B332A73}" name="Shane Mofford" initials="SM" userId="S::shane.mofford_publicpolicyinsights.com#ext#@ohsuitg.onmicrosoft.com::28cf401a-7bc4-4b5a-84c9-e34ada574fc8" providerId="AD"/>
  <p188:author id="{6A35DE50-96A6-AEF6-DD78-27967EE4550C}" name="Amy Clary" initials="AC" userId="S::claryam@ohsu.edu::0bac22e2-d152-4656-9b46-02a3646d1338" providerId="AD"/>
  <p188:author id="{F867DE50-A106-8C15-B2ED-A112624B7B46}" name="Shane Mofford" initials="SM" userId="S::shane.mofford@publicpolicyinsights.com::7deeb4c0-3dbf-422b-af57-feb508bee54f" providerId="AD"/>
  <p188:author id="{A6D54F6D-A36C-0CDE-6C9B-8D7928640CF7}" name="Hayley De Carolis" initials="HD" userId="S::decaroli@ohsu.edu::fb7974ac-fa8d-42fe-8931-4d2f27534ecc" providerId="AD"/>
  <p188:author id="{89F9569C-474A-DCF2-CD50-8FFE5C1BE5CE}" name="Morgan Reeder" initials="MR" userId="S::reederm@ohsu.edu::977a9cca-2004-489d-ac67-8ec31533956b" providerId="AD"/>
  <p188:author id="{C24A69B5-35ED-4533-34AD-C7B2F22F1CD2}" name="Pam Curtis" initials="PC" userId="S::curtispa@ohsu.edu::4eac25de-9630-48a9-a4b5-a062832b15c9" providerId="AD"/>
  <p188:author id="{86E033CE-B575-FFBA-2E51-8AD6CF2578E8}" name="Susan Stuard" initials="SS" userId="S::stuard@ohsu.edu::a65f9ac1-62d6-4148-a114-d0ac4cbb8b54" providerId="AD"/>
  <p188:author id="{DCA8D7EC-3AB9-0DF1-E6C9-DAE96DB5603B}" name="Mike Bonetto" initials="MB" userId="S::mbonetto_tenfoldhealth.com#ext#@ohsuitg.onmicrosoft.com::5e25085e-9379-4796-b161-d432cea39d26" providerId="AD"/>
  <p188:author id="{76CA5CF4-F934-63BC-73CB-719619BA7B6D}" name="Rhonda Anderson" initials="RA" userId="S::andersrh@ohsu.edu::27033869-1a46-481d-a1cd-6de959104f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B65"/>
    <a:srgbClr val="37A5DD"/>
    <a:srgbClr val="78BE21"/>
    <a:srgbClr val="E10098"/>
    <a:srgbClr val="008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B7E70-3762-4771-BBB5-72F357727DCA}" v="307" dt="2025-12-02T19:34:47.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71" autoAdjust="0"/>
  </p:normalViewPr>
  <p:slideViewPr>
    <p:cSldViewPr snapToGrid="0">
      <p:cViewPr varScale="1">
        <p:scale>
          <a:sx n="81" d="100"/>
          <a:sy n="81" d="100"/>
        </p:scale>
        <p:origin x="177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Stuard" userId="S::stuard@ohsu.edu::a65f9ac1-62d6-4148-a114-d0ac4cbb8b54" providerId="AD" clId="Web-{16A28B9D-DA1F-97AD-FFE9-0BBD544BD57D}"/>
    <pc:docChg chg="modSld sldOrd">
      <pc:chgData name="Susan Stuard" userId="S::stuard@ohsu.edu::a65f9ac1-62d6-4148-a114-d0ac4cbb8b54" providerId="AD" clId="Web-{16A28B9D-DA1F-97AD-FFE9-0BBD544BD57D}" dt="2025-11-10T17:37:31.086" v="58" actId="20577"/>
      <pc:docMkLst>
        <pc:docMk/>
      </pc:docMkLst>
      <pc:sldChg chg="modSp">
        <pc:chgData name="Susan Stuard" userId="S::stuard@ohsu.edu::a65f9ac1-62d6-4148-a114-d0ac4cbb8b54" providerId="AD" clId="Web-{16A28B9D-DA1F-97AD-FFE9-0BBD544BD57D}" dt="2025-11-10T17:11:53.319" v="3" actId="20577"/>
        <pc:sldMkLst>
          <pc:docMk/>
          <pc:sldMk cId="1268433592" sldId="360"/>
        </pc:sldMkLst>
        <pc:spChg chg="mod">
          <ac:chgData name="Susan Stuard" userId="S::stuard@ohsu.edu::a65f9ac1-62d6-4148-a114-d0ac4cbb8b54" providerId="AD" clId="Web-{16A28B9D-DA1F-97AD-FFE9-0BBD544BD57D}" dt="2025-11-10T17:11:53.319" v="3" actId="20577"/>
          <ac:spMkLst>
            <pc:docMk/>
            <pc:sldMk cId="1268433592" sldId="360"/>
            <ac:spMk id="2" creationId="{E19FF1FF-26C8-B48C-F4E9-130082AE0A78}"/>
          </ac:spMkLst>
        </pc:spChg>
      </pc:sldChg>
      <pc:sldChg chg="modSp">
        <pc:chgData name="Susan Stuard" userId="S::stuard@ohsu.edu::a65f9ac1-62d6-4148-a114-d0ac4cbb8b54" providerId="AD" clId="Web-{16A28B9D-DA1F-97AD-FFE9-0BBD544BD57D}" dt="2025-11-10T17:37:31.086" v="58" actId="20577"/>
        <pc:sldMkLst>
          <pc:docMk/>
          <pc:sldMk cId="947410019" sldId="362"/>
        </pc:sldMkLst>
        <pc:spChg chg="mod">
          <ac:chgData name="Susan Stuard" userId="S::stuard@ohsu.edu::a65f9ac1-62d6-4148-a114-d0ac4cbb8b54" providerId="AD" clId="Web-{16A28B9D-DA1F-97AD-FFE9-0BBD544BD57D}" dt="2025-11-10T17:36:03.968" v="49" actId="20577"/>
          <ac:spMkLst>
            <pc:docMk/>
            <pc:sldMk cId="947410019" sldId="362"/>
            <ac:spMk id="2" creationId="{372FFAED-F257-BE60-6404-6EB4DB7656F5}"/>
          </ac:spMkLst>
        </pc:spChg>
        <pc:spChg chg="mod">
          <ac:chgData name="Susan Stuard" userId="S::stuard@ohsu.edu::a65f9ac1-62d6-4148-a114-d0ac4cbb8b54" providerId="AD" clId="Web-{16A28B9D-DA1F-97AD-FFE9-0BBD544BD57D}" dt="2025-11-10T17:37:31.086" v="58" actId="20577"/>
          <ac:spMkLst>
            <pc:docMk/>
            <pc:sldMk cId="947410019" sldId="362"/>
            <ac:spMk id="3" creationId="{F85D23B1-4BF8-CE86-C296-C816B446E559}"/>
          </ac:spMkLst>
        </pc:spChg>
      </pc:sldChg>
      <pc:sldChg chg="modSp">
        <pc:chgData name="Susan Stuard" userId="S::stuard@ohsu.edu::a65f9ac1-62d6-4148-a114-d0ac4cbb8b54" providerId="AD" clId="Web-{16A28B9D-DA1F-97AD-FFE9-0BBD544BD57D}" dt="2025-11-10T17:32:02.007" v="5" actId="20577"/>
        <pc:sldMkLst>
          <pc:docMk/>
          <pc:sldMk cId="3296492228" sldId="365"/>
        </pc:sldMkLst>
        <pc:spChg chg="mod">
          <ac:chgData name="Susan Stuard" userId="S::stuard@ohsu.edu::a65f9ac1-62d6-4148-a114-d0ac4cbb8b54" providerId="AD" clId="Web-{16A28B9D-DA1F-97AD-FFE9-0BBD544BD57D}" dt="2025-11-10T17:32:02.007" v="5" actId="20577"/>
          <ac:spMkLst>
            <pc:docMk/>
            <pc:sldMk cId="3296492228" sldId="365"/>
            <ac:spMk id="2" creationId="{D4B72D20-16F7-7BB1-50A7-6A2B1E45DE05}"/>
          </ac:spMkLst>
        </pc:spChg>
      </pc:sldChg>
      <pc:sldChg chg="ord">
        <pc:chgData name="Susan Stuard" userId="S::stuard@ohsu.edu::a65f9ac1-62d6-4148-a114-d0ac4cbb8b54" providerId="AD" clId="Web-{16A28B9D-DA1F-97AD-FFE9-0BBD544BD57D}" dt="2025-11-10T16:59:07.121" v="1"/>
        <pc:sldMkLst>
          <pc:docMk/>
          <pc:sldMk cId="308176710" sldId="421"/>
        </pc:sldMkLst>
      </pc:sldChg>
    </pc:docChg>
  </pc:docChgLst>
  <pc:docChgLst>
    <pc:chgData name="Chelsea Keating" userId="464221c8-01fb-48fd-96a5-54f907244a2d" providerId="ADAL" clId="{FF1B7E70-3762-4771-BBB5-72F357727DCA}"/>
    <pc:docChg chg="undo custSel addSld delSld modSld sldOrd modSection">
      <pc:chgData name="Chelsea Keating" userId="464221c8-01fb-48fd-96a5-54f907244a2d" providerId="ADAL" clId="{FF1B7E70-3762-4771-BBB5-72F357727DCA}" dt="2025-12-02T19:34:47.329" v="5791" actId="20577"/>
      <pc:docMkLst>
        <pc:docMk/>
      </pc:docMkLst>
      <pc:sldChg chg="modSp mod">
        <pc:chgData name="Chelsea Keating" userId="464221c8-01fb-48fd-96a5-54f907244a2d" providerId="ADAL" clId="{FF1B7E70-3762-4771-BBB5-72F357727DCA}" dt="2025-12-02T19:13:55.916" v="5657" actId="6549"/>
        <pc:sldMkLst>
          <pc:docMk/>
          <pc:sldMk cId="0" sldId="257"/>
        </pc:sldMkLst>
        <pc:spChg chg="mod">
          <ac:chgData name="Chelsea Keating" userId="464221c8-01fb-48fd-96a5-54f907244a2d" providerId="ADAL" clId="{FF1B7E70-3762-4771-BBB5-72F357727DCA}" dt="2025-12-02T19:13:55.916" v="5657" actId="6549"/>
          <ac:spMkLst>
            <pc:docMk/>
            <pc:sldMk cId="0" sldId="257"/>
            <ac:spMk id="5" creationId="{909C8BE9-3F6A-B485-1A9E-A89B963F65C2}"/>
          </ac:spMkLst>
        </pc:spChg>
      </pc:sldChg>
      <pc:sldChg chg="addSp delSp modSp mod modClrScheme chgLayout">
        <pc:chgData name="Chelsea Keating" userId="464221c8-01fb-48fd-96a5-54f907244a2d" providerId="ADAL" clId="{FF1B7E70-3762-4771-BBB5-72F357727DCA}" dt="2025-12-02T19:06:13.971" v="5525" actId="20577"/>
        <pc:sldMkLst>
          <pc:docMk/>
          <pc:sldMk cId="577010716" sldId="275"/>
        </pc:sldMkLst>
        <pc:spChg chg="mod ord">
          <ac:chgData name="Chelsea Keating" userId="464221c8-01fb-48fd-96a5-54f907244a2d" providerId="ADAL" clId="{FF1B7E70-3762-4771-BBB5-72F357727DCA}" dt="2025-11-12T17:56:17.622" v="4471" actId="20577"/>
          <ac:spMkLst>
            <pc:docMk/>
            <pc:sldMk cId="577010716" sldId="275"/>
            <ac:spMk id="2" creationId="{65634FE2-9202-D31D-53FF-C063B7082C79}"/>
          </ac:spMkLst>
        </pc:spChg>
        <pc:spChg chg="add mod ord">
          <ac:chgData name="Chelsea Keating" userId="464221c8-01fb-48fd-96a5-54f907244a2d" providerId="ADAL" clId="{FF1B7E70-3762-4771-BBB5-72F357727DCA}" dt="2025-12-02T19:06:13.971" v="5525" actId="20577"/>
          <ac:spMkLst>
            <pc:docMk/>
            <pc:sldMk cId="577010716" sldId="275"/>
            <ac:spMk id="4" creationId="{0595297C-EEC5-B6EE-C4FC-BE71F46EF682}"/>
          </ac:spMkLst>
        </pc:spChg>
        <pc:spChg chg="add mod ord">
          <ac:chgData name="Chelsea Keating" userId="464221c8-01fb-48fd-96a5-54f907244a2d" providerId="ADAL" clId="{FF1B7E70-3762-4771-BBB5-72F357727DCA}" dt="2025-11-12T17:55:57.456" v="4424" actId="700"/>
          <ac:spMkLst>
            <pc:docMk/>
            <pc:sldMk cId="577010716" sldId="275"/>
            <ac:spMk id="5" creationId="{ED3C0BE3-A787-4090-717D-EC56D4546CA7}"/>
          </ac:spMkLst>
        </pc:spChg>
      </pc:sldChg>
      <pc:sldChg chg="modSp mod">
        <pc:chgData name="Chelsea Keating" userId="464221c8-01fb-48fd-96a5-54f907244a2d" providerId="ADAL" clId="{FF1B7E70-3762-4771-BBB5-72F357727DCA}" dt="2025-11-11T23:10:17.676" v="3958" actId="20577"/>
        <pc:sldMkLst>
          <pc:docMk/>
          <pc:sldMk cId="3632576781" sldId="277"/>
        </pc:sldMkLst>
        <pc:spChg chg="mod">
          <ac:chgData name="Chelsea Keating" userId="464221c8-01fb-48fd-96a5-54f907244a2d" providerId="ADAL" clId="{FF1B7E70-3762-4771-BBB5-72F357727DCA}" dt="2025-11-11T23:10:17.676" v="3958" actId="20577"/>
          <ac:spMkLst>
            <pc:docMk/>
            <pc:sldMk cId="3632576781" sldId="277"/>
            <ac:spMk id="3" creationId="{00000000-0000-0000-0000-000000000000}"/>
          </ac:spMkLst>
        </pc:spChg>
      </pc:sldChg>
      <pc:sldChg chg="modSp mod">
        <pc:chgData name="Chelsea Keating" userId="464221c8-01fb-48fd-96a5-54f907244a2d" providerId="ADAL" clId="{FF1B7E70-3762-4771-BBB5-72F357727DCA}" dt="2025-11-11T23:06:28.944" v="3951" actId="113"/>
        <pc:sldMkLst>
          <pc:docMk/>
          <pc:sldMk cId="3681826736" sldId="295"/>
        </pc:sldMkLst>
        <pc:spChg chg="mod">
          <ac:chgData name="Chelsea Keating" userId="464221c8-01fb-48fd-96a5-54f907244a2d" providerId="ADAL" clId="{FF1B7E70-3762-4771-BBB5-72F357727DCA}" dt="2025-11-11T23:05:55.483" v="3903" actId="20577"/>
          <ac:spMkLst>
            <pc:docMk/>
            <pc:sldMk cId="3681826736" sldId="295"/>
            <ac:spMk id="2" creationId="{8D9EFE1A-BD6E-F296-C561-5990D8CF467B}"/>
          </ac:spMkLst>
        </pc:spChg>
        <pc:spChg chg="mod">
          <ac:chgData name="Chelsea Keating" userId="464221c8-01fb-48fd-96a5-54f907244a2d" providerId="ADAL" clId="{FF1B7E70-3762-4771-BBB5-72F357727DCA}" dt="2025-11-11T23:06:28.944" v="3951" actId="113"/>
          <ac:spMkLst>
            <pc:docMk/>
            <pc:sldMk cId="3681826736" sldId="295"/>
            <ac:spMk id="8" creationId="{6E07E55D-D812-5D75-9A51-630B9C71C612}"/>
          </ac:spMkLst>
        </pc:spChg>
      </pc:sldChg>
      <pc:sldChg chg="ord">
        <pc:chgData name="Chelsea Keating" userId="464221c8-01fb-48fd-96a5-54f907244a2d" providerId="ADAL" clId="{FF1B7E70-3762-4771-BBB5-72F357727DCA}" dt="2025-11-05T20:22:39.663" v="605"/>
        <pc:sldMkLst>
          <pc:docMk/>
          <pc:sldMk cId="3700312664" sldId="344"/>
        </pc:sldMkLst>
      </pc:sldChg>
      <pc:sldChg chg="modSp mod">
        <pc:chgData name="Chelsea Keating" userId="464221c8-01fb-48fd-96a5-54f907244a2d" providerId="ADAL" clId="{FF1B7E70-3762-4771-BBB5-72F357727DCA}" dt="2025-11-12T18:05:20.940" v="4539" actId="27636"/>
        <pc:sldMkLst>
          <pc:docMk/>
          <pc:sldMk cId="4059168185" sldId="352"/>
        </pc:sldMkLst>
        <pc:spChg chg="mod">
          <ac:chgData name="Chelsea Keating" userId="464221c8-01fb-48fd-96a5-54f907244a2d" providerId="ADAL" clId="{FF1B7E70-3762-4771-BBB5-72F357727DCA}" dt="2025-11-12T18:05:20.940" v="4539" actId="27636"/>
          <ac:spMkLst>
            <pc:docMk/>
            <pc:sldMk cId="4059168185" sldId="352"/>
            <ac:spMk id="3" creationId="{077CCE0F-F825-A756-5D89-871F54BED41A}"/>
          </ac:spMkLst>
        </pc:spChg>
      </pc:sldChg>
      <pc:sldChg chg="modSp mod">
        <pc:chgData name="Chelsea Keating" userId="464221c8-01fb-48fd-96a5-54f907244a2d" providerId="ADAL" clId="{FF1B7E70-3762-4771-BBB5-72F357727DCA}" dt="2025-11-12T17:50:12.608" v="4076" actId="6549"/>
        <pc:sldMkLst>
          <pc:docMk/>
          <pc:sldMk cId="731173714" sldId="353"/>
        </pc:sldMkLst>
        <pc:spChg chg="mod">
          <ac:chgData name="Chelsea Keating" userId="464221c8-01fb-48fd-96a5-54f907244a2d" providerId="ADAL" clId="{FF1B7E70-3762-4771-BBB5-72F357727DCA}" dt="2025-11-12T17:50:12.608" v="4076" actId="6549"/>
          <ac:spMkLst>
            <pc:docMk/>
            <pc:sldMk cId="731173714" sldId="353"/>
            <ac:spMk id="3" creationId="{A9D2670D-33A7-622B-8B18-9B19D68C5225}"/>
          </ac:spMkLst>
        </pc:spChg>
      </pc:sldChg>
      <pc:sldChg chg="modSp mod">
        <pc:chgData name="Chelsea Keating" userId="464221c8-01fb-48fd-96a5-54f907244a2d" providerId="ADAL" clId="{FF1B7E70-3762-4771-BBB5-72F357727DCA}" dt="2025-11-05T22:03:28.495" v="2275" actId="20577"/>
        <pc:sldMkLst>
          <pc:docMk/>
          <pc:sldMk cId="894996726" sldId="359"/>
        </pc:sldMkLst>
      </pc:sldChg>
      <pc:sldChg chg="addSp modSp mod">
        <pc:chgData name="Chelsea Keating" userId="464221c8-01fb-48fd-96a5-54f907244a2d" providerId="ADAL" clId="{FF1B7E70-3762-4771-BBB5-72F357727DCA}" dt="2025-11-05T23:00:48.994" v="3766" actId="313"/>
        <pc:sldMkLst>
          <pc:docMk/>
          <pc:sldMk cId="1268433592" sldId="360"/>
        </pc:sldMkLst>
      </pc:sldChg>
      <pc:sldChg chg="delSp modSp mod">
        <pc:chgData name="Chelsea Keating" userId="464221c8-01fb-48fd-96a5-54f907244a2d" providerId="ADAL" clId="{FF1B7E70-3762-4771-BBB5-72F357727DCA}" dt="2025-11-12T18:01:21.830" v="4481" actId="20577"/>
        <pc:sldMkLst>
          <pc:docMk/>
          <pc:sldMk cId="947410019" sldId="362"/>
        </pc:sldMkLst>
        <pc:spChg chg="mod">
          <ac:chgData name="Chelsea Keating" userId="464221c8-01fb-48fd-96a5-54f907244a2d" providerId="ADAL" clId="{FF1B7E70-3762-4771-BBB5-72F357727DCA}" dt="2025-11-12T18:00:51.966" v="4472" actId="207"/>
          <ac:spMkLst>
            <pc:docMk/>
            <pc:sldMk cId="947410019" sldId="362"/>
            <ac:spMk id="2" creationId="{372FFAED-F257-BE60-6404-6EB4DB7656F5}"/>
          </ac:spMkLst>
        </pc:spChg>
        <pc:spChg chg="mod">
          <ac:chgData name="Chelsea Keating" userId="464221c8-01fb-48fd-96a5-54f907244a2d" providerId="ADAL" clId="{FF1B7E70-3762-4771-BBB5-72F357727DCA}" dt="2025-11-12T18:01:21.830" v="4481" actId="20577"/>
          <ac:spMkLst>
            <pc:docMk/>
            <pc:sldMk cId="947410019" sldId="362"/>
            <ac:spMk id="3" creationId="{F85D23B1-4BF8-CE86-C296-C816B446E559}"/>
          </ac:spMkLst>
        </pc:spChg>
      </pc:sldChg>
      <pc:sldChg chg="delSp modSp mod ord modCm">
        <pc:chgData name="Chelsea Keating" userId="464221c8-01fb-48fd-96a5-54f907244a2d" providerId="ADAL" clId="{FF1B7E70-3762-4771-BBB5-72F357727DCA}" dt="2025-11-11T23:23:42.127" v="4050" actId="207"/>
        <pc:sldMkLst>
          <pc:docMk/>
          <pc:sldMk cId="489688586" sldId="364"/>
        </pc:sldMkLst>
        <pc:spChg chg="mod">
          <ac:chgData name="Chelsea Keating" userId="464221c8-01fb-48fd-96a5-54f907244a2d" providerId="ADAL" clId="{FF1B7E70-3762-4771-BBB5-72F357727DCA}" dt="2025-11-11T23:23:34.046" v="4048" actId="207"/>
          <ac:spMkLst>
            <pc:docMk/>
            <pc:sldMk cId="489688586" sldId="364"/>
            <ac:spMk id="5" creationId="{9B0EB465-D7DE-5DD5-DC16-36C17D25BC0A}"/>
          </ac:spMkLst>
        </pc:spChg>
        <pc:spChg chg="mod">
          <ac:chgData name="Chelsea Keating" userId="464221c8-01fb-48fd-96a5-54f907244a2d" providerId="ADAL" clId="{FF1B7E70-3762-4771-BBB5-72F357727DCA}" dt="2025-11-11T23:23:38.257" v="4049" actId="207"/>
          <ac:spMkLst>
            <pc:docMk/>
            <pc:sldMk cId="489688586" sldId="364"/>
            <ac:spMk id="6" creationId="{5587681C-F7CF-89B1-4EA5-E8D7945A9583}"/>
          </ac:spMkLst>
        </pc:spChg>
        <pc:spChg chg="mod">
          <ac:chgData name="Chelsea Keating" userId="464221c8-01fb-48fd-96a5-54f907244a2d" providerId="ADAL" clId="{FF1B7E70-3762-4771-BBB5-72F357727DCA}" dt="2025-11-11T23:23:42.127" v="4050" actId="207"/>
          <ac:spMkLst>
            <pc:docMk/>
            <pc:sldMk cId="489688586" sldId="364"/>
            <ac:spMk id="7" creationId="{F31D06F7-968C-15A3-78AD-BC1BC11CE305}"/>
          </ac:spMkLst>
        </pc:spChg>
        <pc:extLst>
          <p:ext xmlns:p="http://schemas.openxmlformats.org/presentationml/2006/main" uri="{D6D511B9-2390-475A-947B-AFAB55BFBCF1}">
            <pc226:cmChg xmlns:pc226="http://schemas.microsoft.com/office/powerpoint/2022/06/main/command" chg="mod">
              <pc226:chgData name="Chelsea Keating" userId="464221c8-01fb-48fd-96a5-54f907244a2d" providerId="ADAL" clId="{FF1B7E70-3762-4771-BBB5-72F357727DCA}" dt="2025-11-11T23:22:43.034" v="4028" actId="20577"/>
              <pc2:cmMkLst xmlns:pc2="http://schemas.microsoft.com/office/powerpoint/2019/9/main/command">
                <pc:docMk/>
                <pc:sldMk cId="489688586" sldId="364"/>
                <pc2:cmMk id="{5BFE784A-B66C-4626-B484-79606ED0416F}"/>
              </pc2:cmMkLst>
            </pc226:cmChg>
          </p:ext>
        </pc:extLst>
      </pc:sldChg>
      <pc:sldChg chg="modSp mod">
        <pc:chgData name="Chelsea Keating" userId="464221c8-01fb-48fd-96a5-54f907244a2d" providerId="ADAL" clId="{FF1B7E70-3762-4771-BBB5-72F357727DCA}" dt="2025-11-05T21:51:48.809" v="2171" actId="20577"/>
        <pc:sldMkLst>
          <pc:docMk/>
          <pc:sldMk cId="3296492228" sldId="365"/>
        </pc:sldMkLst>
      </pc:sldChg>
      <pc:sldChg chg="modSp mod modNotesTx">
        <pc:chgData name="Chelsea Keating" userId="464221c8-01fb-48fd-96a5-54f907244a2d" providerId="ADAL" clId="{FF1B7E70-3762-4771-BBB5-72F357727DCA}" dt="2025-12-02T19:34:47.329" v="5791" actId="20577"/>
        <pc:sldMkLst>
          <pc:docMk/>
          <pc:sldMk cId="455778684" sldId="366"/>
        </pc:sldMkLst>
      </pc:sldChg>
      <pc:sldChg chg="modSp mod">
        <pc:chgData name="Chelsea Keating" userId="464221c8-01fb-48fd-96a5-54f907244a2d" providerId="ADAL" clId="{FF1B7E70-3762-4771-BBB5-72F357727DCA}" dt="2025-11-12T17:54:32.702" v="4414" actId="207"/>
        <pc:sldMkLst>
          <pc:docMk/>
          <pc:sldMk cId="922594299" sldId="369"/>
        </pc:sldMkLst>
        <pc:spChg chg="mod">
          <ac:chgData name="Chelsea Keating" userId="464221c8-01fb-48fd-96a5-54f907244a2d" providerId="ADAL" clId="{FF1B7E70-3762-4771-BBB5-72F357727DCA}" dt="2025-11-12T17:54:32.702" v="4414" actId="207"/>
          <ac:spMkLst>
            <pc:docMk/>
            <pc:sldMk cId="922594299" sldId="369"/>
            <ac:spMk id="3" creationId="{5E61EBDA-21A2-EBFA-FB22-61FD48D464BD}"/>
          </ac:spMkLst>
        </pc:spChg>
      </pc:sldChg>
      <pc:sldChg chg="delSp modSp mod">
        <pc:chgData name="Chelsea Keating" userId="464221c8-01fb-48fd-96a5-54f907244a2d" providerId="ADAL" clId="{FF1B7E70-3762-4771-BBB5-72F357727DCA}" dt="2025-11-12T18:04:53.006" v="4536" actId="27107"/>
        <pc:sldMkLst>
          <pc:docMk/>
          <pc:sldMk cId="3608010496" sldId="371"/>
        </pc:sldMkLst>
        <pc:graphicFrameChg chg="mod modGraphic">
          <ac:chgData name="Chelsea Keating" userId="464221c8-01fb-48fd-96a5-54f907244a2d" providerId="ADAL" clId="{FF1B7E70-3762-4771-BBB5-72F357727DCA}" dt="2025-11-12T18:04:53.006" v="4536" actId="27107"/>
          <ac:graphicFrameMkLst>
            <pc:docMk/>
            <pc:sldMk cId="3608010496" sldId="371"/>
            <ac:graphicFrameMk id="6" creationId="{0BD1DF47-B4C4-7272-B93B-AC9529264EA0}"/>
          </ac:graphicFrameMkLst>
        </pc:graphicFrameChg>
      </pc:sldChg>
      <pc:sldChg chg="modSp add mod modCm modNotesTx">
        <pc:chgData name="Chelsea Keating" userId="464221c8-01fb-48fd-96a5-54f907244a2d" providerId="ADAL" clId="{FF1B7E70-3762-4771-BBB5-72F357727DCA}" dt="2025-12-02T19:05:15.495" v="5508" actId="20577"/>
        <pc:sldMkLst>
          <pc:docMk/>
          <pc:sldMk cId="278565451" sldId="372"/>
        </pc:sldMkLst>
        <pc:spChg chg="mod">
          <ac:chgData name="Chelsea Keating" userId="464221c8-01fb-48fd-96a5-54f907244a2d" providerId="ADAL" clId="{FF1B7E70-3762-4771-BBB5-72F357727DCA}" dt="2025-11-20T23:13:42.841" v="5482" actId="20577"/>
          <ac:spMkLst>
            <pc:docMk/>
            <pc:sldMk cId="278565451" sldId="372"/>
            <ac:spMk id="10" creationId="{81724FC4-A269-EB7D-7DCF-77D3DDFC1DFB}"/>
          </ac:spMkLst>
        </pc:spChg>
        <pc:extLst>
          <p:ext xmlns:p="http://schemas.openxmlformats.org/presentationml/2006/main" uri="{D6D511B9-2390-475A-947B-AFAB55BFBCF1}">
            <pc226:cmChg xmlns:pc226="http://schemas.microsoft.com/office/powerpoint/2022/06/main/command" chg="mod">
              <pc226:chgData name="Chelsea Keating" userId="464221c8-01fb-48fd-96a5-54f907244a2d" providerId="ADAL" clId="{FF1B7E70-3762-4771-BBB5-72F357727DCA}" dt="2025-11-20T23:13:42.841" v="5482" actId="20577"/>
              <pc2:cmMkLst xmlns:pc2="http://schemas.microsoft.com/office/powerpoint/2019/9/main/command">
                <pc:docMk/>
                <pc:sldMk cId="278565451" sldId="372"/>
                <pc2:cmMk id="{D5648F77-2D63-6E42-B9D2-1303DD0A5822}"/>
              </pc2:cmMkLst>
            </pc226:cmChg>
            <pc226:cmChg xmlns:pc226="http://schemas.microsoft.com/office/powerpoint/2022/06/main/command" chg="mod">
              <pc226:chgData name="Chelsea Keating" userId="464221c8-01fb-48fd-96a5-54f907244a2d" providerId="ADAL" clId="{FF1B7E70-3762-4771-BBB5-72F357727DCA}" dt="2025-11-20T23:13:42.841" v="5482" actId="20577"/>
              <pc2:cmMkLst xmlns:pc2="http://schemas.microsoft.com/office/powerpoint/2019/9/main/command">
                <pc:docMk/>
                <pc:sldMk cId="278565451" sldId="372"/>
                <pc2:cmMk id="{820F2DE4-A434-4A5C-BC67-C9F656FF4AD1}"/>
              </pc2:cmMkLst>
            </pc226:cmChg>
          </p:ext>
        </pc:extLst>
      </pc:sldChg>
      <pc:sldChg chg="modSp mod">
        <pc:chgData name="Chelsea Keating" userId="464221c8-01fb-48fd-96a5-54f907244a2d" providerId="ADAL" clId="{FF1B7E70-3762-4771-BBB5-72F357727DCA}" dt="2025-11-11T23:25:22.160" v="4058" actId="108"/>
        <pc:sldMkLst>
          <pc:docMk/>
          <pc:sldMk cId="688578428" sldId="384"/>
        </pc:sldMkLst>
        <pc:spChg chg="mod">
          <ac:chgData name="Chelsea Keating" userId="464221c8-01fb-48fd-96a5-54f907244a2d" providerId="ADAL" clId="{FF1B7E70-3762-4771-BBB5-72F357727DCA}" dt="2025-11-11T23:25:11.423" v="4056" actId="108"/>
          <ac:spMkLst>
            <pc:docMk/>
            <pc:sldMk cId="688578428" sldId="384"/>
            <ac:spMk id="2" creationId="{BC2D9433-83E2-11CE-3ED5-46D2E77BB01B}"/>
          </ac:spMkLst>
        </pc:spChg>
        <pc:spChg chg="mod">
          <ac:chgData name="Chelsea Keating" userId="464221c8-01fb-48fd-96a5-54f907244a2d" providerId="ADAL" clId="{FF1B7E70-3762-4771-BBB5-72F357727DCA}" dt="2025-11-11T23:25:22.160" v="4058" actId="108"/>
          <ac:spMkLst>
            <pc:docMk/>
            <pc:sldMk cId="688578428" sldId="384"/>
            <ac:spMk id="3" creationId="{23F8BA95-1DE7-4F71-6E6B-D2B733129D29}"/>
          </ac:spMkLst>
        </pc:spChg>
      </pc:sldChg>
      <pc:sldChg chg="delSp modSp mod">
        <pc:chgData name="Chelsea Keating" userId="464221c8-01fb-48fd-96a5-54f907244a2d" providerId="ADAL" clId="{FF1B7E70-3762-4771-BBB5-72F357727DCA}" dt="2025-11-11T23:25:39.739" v="4060" actId="108"/>
        <pc:sldMkLst>
          <pc:docMk/>
          <pc:sldMk cId="510814825" sldId="385"/>
        </pc:sldMkLst>
        <pc:spChg chg="mod">
          <ac:chgData name="Chelsea Keating" userId="464221c8-01fb-48fd-96a5-54f907244a2d" providerId="ADAL" clId="{FF1B7E70-3762-4771-BBB5-72F357727DCA}" dt="2025-11-11T23:25:39.739" v="4060" actId="108"/>
          <ac:spMkLst>
            <pc:docMk/>
            <pc:sldMk cId="510814825" sldId="385"/>
            <ac:spMk id="2" creationId="{797E17A3-0DB9-9AC9-92DA-07F6B8DA4EE4}"/>
          </ac:spMkLst>
        </pc:spChg>
      </pc:sldChg>
      <pc:sldChg chg="modSp add mod">
        <pc:chgData name="Chelsea Keating" userId="464221c8-01fb-48fd-96a5-54f907244a2d" providerId="ADAL" clId="{FF1B7E70-3762-4771-BBB5-72F357727DCA}" dt="2025-11-05T21:38:13.082" v="1965" actId="313"/>
        <pc:sldMkLst>
          <pc:docMk/>
          <pc:sldMk cId="187908188" sldId="387"/>
        </pc:sldMkLst>
      </pc:sldChg>
      <pc:sldChg chg="delSp modSp mod ord">
        <pc:chgData name="Chelsea Keating" userId="464221c8-01fb-48fd-96a5-54f907244a2d" providerId="ADAL" clId="{FF1B7E70-3762-4771-BBB5-72F357727DCA}" dt="2025-11-12T17:45:48.866" v="4073" actId="27636"/>
        <pc:sldMkLst>
          <pc:docMk/>
          <pc:sldMk cId="3825226354" sldId="388"/>
        </pc:sldMkLst>
        <pc:spChg chg="mod">
          <ac:chgData name="Chelsea Keating" userId="464221c8-01fb-48fd-96a5-54f907244a2d" providerId="ADAL" clId="{FF1B7E70-3762-4771-BBB5-72F357727DCA}" dt="2025-11-12T17:45:48.866" v="4073" actId="27636"/>
          <ac:spMkLst>
            <pc:docMk/>
            <pc:sldMk cId="3825226354" sldId="388"/>
            <ac:spMk id="3" creationId="{56B997AB-C7ED-281D-4AE9-67D02B90B0F4}"/>
          </ac:spMkLst>
        </pc:spChg>
      </pc:sldChg>
      <pc:sldChg chg="delSp modSp mod">
        <pc:chgData name="Chelsea Keating" userId="464221c8-01fb-48fd-96a5-54f907244a2d" providerId="ADAL" clId="{FF1B7E70-3762-4771-BBB5-72F357727DCA}" dt="2025-11-05T23:03:51.539" v="3778" actId="113"/>
        <pc:sldMkLst>
          <pc:docMk/>
          <pc:sldMk cId="73145185" sldId="389"/>
        </pc:sldMkLst>
      </pc:sldChg>
      <pc:sldChg chg="modSp mod ord modCm">
        <pc:chgData name="Chelsea Keating" userId="464221c8-01fb-48fd-96a5-54f907244a2d" providerId="ADAL" clId="{FF1B7E70-3762-4771-BBB5-72F357727DCA}" dt="2025-11-11T23:26:08.120" v="4061" actId="20577"/>
        <pc:sldMkLst>
          <pc:docMk/>
          <pc:sldMk cId="3836432883" sldId="391"/>
        </pc:sldMkLst>
        <pc:spChg chg="mod">
          <ac:chgData name="Chelsea Keating" userId="464221c8-01fb-48fd-96a5-54f907244a2d" providerId="ADAL" clId="{FF1B7E70-3762-4771-BBB5-72F357727DCA}" dt="2025-11-11T23:26:08.120" v="4061" actId="20577"/>
          <ac:spMkLst>
            <pc:docMk/>
            <pc:sldMk cId="3836432883" sldId="391"/>
            <ac:spMk id="3" creationId="{BCBFCA81-48D0-C6D7-2AAA-B96884A14E53}"/>
          </ac:spMkLst>
        </pc:spChg>
        <pc:extLst>
          <p:ext xmlns:p="http://schemas.openxmlformats.org/presentationml/2006/main" uri="{D6D511B9-2390-475A-947B-AFAB55BFBCF1}">
            <pc226:cmChg xmlns:pc226="http://schemas.microsoft.com/office/powerpoint/2022/06/main/command" chg="mod">
              <pc226:chgData name="Chelsea Keating" userId="464221c8-01fb-48fd-96a5-54f907244a2d" providerId="ADAL" clId="{FF1B7E70-3762-4771-BBB5-72F357727DCA}" dt="2025-11-11T23:26:08.120" v="4061" actId="20577"/>
              <pc2:cmMkLst xmlns:pc2="http://schemas.microsoft.com/office/powerpoint/2019/9/main/command">
                <pc:docMk/>
                <pc:sldMk cId="3836432883" sldId="391"/>
                <pc2:cmMk id="{23EA9F27-6BE9-4978-9A08-E0F774F43DA5}"/>
              </pc2:cmMkLst>
            </pc226:cmChg>
          </p:ext>
        </pc:extLst>
      </pc:sldChg>
      <pc:sldChg chg="modSp mod">
        <pc:chgData name="Chelsea Keating" userId="464221c8-01fb-48fd-96a5-54f907244a2d" providerId="ADAL" clId="{FF1B7E70-3762-4771-BBB5-72F357727DCA}" dt="2025-11-11T23:10:37.459" v="3960" actId="20577"/>
        <pc:sldMkLst>
          <pc:docMk/>
          <pc:sldMk cId="2391386542" sldId="393"/>
        </pc:sldMkLst>
        <pc:graphicFrameChg chg="mod modGraphic">
          <ac:chgData name="Chelsea Keating" userId="464221c8-01fb-48fd-96a5-54f907244a2d" providerId="ADAL" clId="{FF1B7E70-3762-4771-BBB5-72F357727DCA}" dt="2025-11-11T23:10:37.459" v="3960" actId="20577"/>
          <ac:graphicFrameMkLst>
            <pc:docMk/>
            <pc:sldMk cId="2391386542" sldId="393"/>
            <ac:graphicFrameMk id="5" creationId="{DBF73906-85E3-67C0-A286-E7AA6B573A93}"/>
          </ac:graphicFrameMkLst>
        </pc:graphicFrameChg>
      </pc:sldChg>
      <pc:sldChg chg="del ord modNotesTx">
        <pc:chgData name="Chelsea Keating" userId="464221c8-01fb-48fd-96a5-54f907244a2d" providerId="ADAL" clId="{FF1B7E70-3762-4771-BBB5-72F357727DCA}" dt="2025-12-02T19:03:20.473" v="5485" actId="2696"/>
        <pc:sldMkLst>
          <pc:docMk/>
          <pc:sldMk cId="1937337064" sldId="400"/>
        </pc:sldMkLst>
      </pc:sldChg>
      <pc:sldChg chg="add">
        <pc:chgData name="Chelsea Keating" userId="464221c8-01fb-48fd-96a5-54f907244a2d" providerId="ADAL" clId="{FF1B7E70-3762-4771-BBB5-72F357727DCA}" dt="2025-12-02T19:03:25.519" v="5486"/>
        <pc:sldMkLst>
          <pc:docMk/>
          <pc:sldMk cId="2370536214" sldId="400"/>
        </pc:sldMkLst>
      </pc:sldChg>
      <pc:sldChg chg="modSp add mod">
        <pc:chgData name="Chelsea Keating" userId="464221c8-01fb-48fd-96a5-54f907244a2d" providerId="ADAL" clId="{FF1B7E70-3762-4771-BBB5-72F357727DCA}" dt="2025-11-05T20:12:03.634" v="445" actId="207"/>
        <pc:sldMkLst>
          <pc:docMk/>
          <pc:sldMk cId="3330148339" sldId="409"/>
        </pc:sldMkLst>
      </pc:sldChg>
      <pc:sldChg chg="add">
        <pc:chgData name="Chelsea Keating" userId="464221c8-01fb-48fd-96a5-54f907244a2d" providerId="ADAL" clId="{FF1B7E70-3762-4771-BBB5-72F357727DCA}" dt="2025-12-02T19:03:25.519" v="5486"/>
        <pc:sldMkLst>
          <pc:docMk/>
          <pc:sldMk cId="127963712" sldId="418"/>
        </pc:sldMkLst>
      </pc:sldChg>
      <pc:sldChg chg="del ord">
        <pc:chgData name="Chelsea Keating" userId="464221c8-01fb-48fd-96a5-54f907244a2d" providerId="ADAL" clId="{FF1B7E70-3762-4771-BBB5-72F357727DCA}" dt="2025-12-02T19:03:20.473" v="5485" actId="2696"/>
        <pc:sldMkLst>
          <pc:docMk/>
          <pc:sldMk cId="953047181" sldId="418"/>
        </pc:sldMkLst>
      </pc:sldChg>
      <pc:sldChg chg="del ord">
        <pc:chgData name="Chelsea Keating" userId="464221c8-01fb-48fd-96a5-54f907244a2d" providerId="ADAL" clId="{FF1B7E70-3762-4771-BBB5-72F357727DCA}" dt="2025-12-02T19:03:20.473" v="5485" actId="2696"/>
        <pc:sldMkLst>
          <pc:docMk/>
          <pc:sldMk cId="519650694" sldId="419"/>
        </pc:sldMkLst>
      </pc:sldChg>
      <pc:sldChg chg="add">
        <pc:chgData name="Chelsea Keating" userId="464221c8-01fb-48fd-96a5-54f907244a2d" providerId="ADAL" clId="{FF1B7E70-3762-4771-BBB5-72F357727DCA}" dt="2025-12-02T19:03:25.519" v="5486"/>
        <pc:sldMkLst>
          <pc:docMk/>
          <pc:sldMk cId="2427212973" sldId="419"/>
        </pc:sldMkLst>
      </pc:sldChg>
      <pc:sldChg chg="add">
        <pc:chgData name="Chelsea Keating" userId="464221c8-01fb-48fd-96a5-54f907244a2d" providerId="ADAL" clId="{FF1B7E70-3762-4771-BBB5-72F357727DCA}" dt="2025-12-02T19:03:25.519" v="5486"/>
        <pc:sldMkLst>
          <pc:docMk/>
          <pc:sldMk cId="101863164" sldId="420"/>
        </pc:sldMkLst>
      </pc:sldChg>
      <pc:sldChg chg="del ord">
        <pc:chgData name="Chelsea Keating" userId="464221c8-01fb-48fd-96a5-54f907244a2d" providerId="ADAL" clId="{FF1B7E70-3762-4771-BBB5-72F357727DCA}" dt="2025-12-02T19:03:20.473" v="5485" actId="2696"/>
        <pc:sldMkLst>
          <pc:docMk/>
          <pc:sldMk cId="229913480" sldId="420"/>
        </pc:sldMkLst>
      </pc:sldChg>
      <pc:sldChg chg="modSp mod ord">
        <pc:chgData name="Chelsea Keating" userId="464221c8-01fb-48fd-96a5-54f907244a2d" providerId="ADAL" clId="{FF1B7E70-3762-4771-BBB5-72F357727DCA}" dt="2025-11-11T23:09:33.172" v="3957"/>
        <pc:sldMkLst>
          <pc:docMk/>
          <pc:sldMk cId="308176710" sldId="421"/>
        </pc:sldMkLst>
      </pc:sldChg>
      <pc:sldChg chg="modSp add mod ord">
        <pc:chgData name="Chelsea Keating" userId="464221c8-01fb-48fd-96a5-54f907244a2d" providerId="ADAL" clId="{FF1B7E70-3762-4771-BBB5-72F357727DCA}" dt="2025-11-12T17:46:02.475" v="4074" actId="207"/>
        <pc:sldMkLst>
          <pc:docMk/>
          <pc:sldMk cId="2315026798" sldId="436"/>
        </pc:sldMkLst>
        <pc:spChg chg="mod">
          <ac:chgData name="Chelsea Keating" userId="464221c8-01fb-48fd-96a5-54f907244a2d" providerId="ADAL" clId="{FF1B7E70-3762-4771-BBB5-72F357727DCA}" dt="2025-11-12T17:46:02.475" v="4074" actId="207"/>
          <ac:spMkLst>
            <pc:docMk/>
            <pc:sldMk cId="2315026798" sldId="436"/>
            <ac:spMk id="3" creationId="{951BB19A-6B53-ED9E-CF19-59FE337DA227}"/>
          </ac:spMkLst>
        </pc:spChg>
      </pc:sldChg>
      <pc:sldChg chg="addSp modSp add mod modCm">
        <pc:chgData name="Chelsea Keating" userId="464221c8-01fb-48fd-96a5-54f907244a2d" providerId="ADAL" clId="{FF1B7E70-3762-4771-BBB5-72F357727DCA}" dt="2025-11-20T23:15:40.071" v="5484" actId="20577"/>
        <pc:sldMkLst>
          <pc:docMk/>
          <pc:sldMk cId="1220064409" sldId="437"/>
        </pc:sldMkLst>
        <pc:spChg chg="mod">
          <ac:chgData name="Chelsea Keating" userId="464221c8-01fb-48fd-96a5-54f907244a2d" providerId="ADAL" clId="{FF1B7E70-3762-4771-BBB5-72F357727DCA}" dt="2025-11-20T23:15:40.071" v="5484" actId="20577"/>
          <ac:spMkLst>
            <pc:docMk/>
            <pc:sldMk cId="1220064409" sldId="437"/>
            <ac:spMk id="7" creationId="{6CFC0A97-26A3-D859-90E3-E5CE19177B0A}"/>
          </ac:spMkLst>
        </pc:spChg>
        <pc:extLst>
          <p:ext xmlns:p="http://schemas.openxmlformats.org/presentationml/2006/main" uri="{D6D511B9-2390-475A-947B-AFAB55BFBCF1}">
            <pc226:cmChg xmlns:pc226="http://schemas.microsoft.com/office/powerpoint/2022/06/main/command" chg="mod">
              <pc226:chgData name="Chelsea Keating" userId="464221c8-01fb-48fd-96a5-54f907244a2d" providerId="ADAL" clId="{FF1B7E70-3762-4771-BBB5-72F357727DCA}" dt="2025-11-20T23:15:40.071" v="5484" actId="20577"/>
              <pc2:cmMkLst xmlns:pc2="http://schemas.microsoft.com/office/powerpoint/2019/9/main/command">
                <pc:docMk/>
                <pc:sldMk cId="1220064409" sldId="437"/>
                <pc2:cmMk id="{04876510-92EB-8143-A263-240E110CD9D2}"/>
              </pc2:cmMkLst>
            </pc226:cmChg>
          </p:ext>
        </pc:extLst>
      </pc:sldChg>
      <pc:sldChg chg="addSp modSp add mod">
        <pc:chgData name="Chelsea Keating" userId="464221c8-01fb-48fd-96a5-54f907244a2d" providerId="ADAL" clId="{FF1B7E70-3762-4771-BBB5-72F357727DCA}" dt="2025-11-12T17:54:59.147" v="4421" actId="207"/>
        <pc:sldMkLst>
          <pc:docMk/>
          <pc:sldMk cId="4108039945" sldId="439"/>
        </pc:sldMkLst>
        <pc:spChg chg="mod">
          <ac:chgData name="Chelsea Keating" userId="464221c8-01fb-48fd-96a5-54f907244a2d" providerId="ADAL" clId="{FF1B7E70-3762-4771-BBB5-72F357727DCA}" dt="2025-11-12T17:54:59.147" v="4421" actId="207"/>
          <ac:spMkLst>
            <pc:docMk/>
            <pc:sldMk cId="4108039945" sldId="439"/>
            <ac:spMk id="7" creationId="{E3B03523-A17A-5049-FA76-5BF3FD7984D4}"/>
          </ac:spMkLst>
        </pc:spChg>
      </pc:sldChg>
      <pc:sldChg chg="modSp mod modCm">
        <pc:chgData name="Chelsea Keating" userId="464221c8-01fb-48fd-96a5-54f907244a2d" providerId="ADAL" clId="{FF1B7E70-3762-4771-BBB5-72F357727DCA}" dt="2025-11-11T23:07:42.387" v="3953" actId="20577"/>
        <pc:sldMkLst>
          <pc:docMk/>
          <pc:sldMk cId="491292780" sldId="487"/>
        </pc:sldMkLst>
        <pc:spChg chg="mod">
          <ac:chgData name="Chelsea Keating" userId="464221c8-01fb-48fd-96a5-54f907244a2d" providerId="ADAL" clId="{FF1B7E70-3762-4771-BBB5-72F357727DCA}" dt="2025-11-11T23:07:42.387" v="3953" actId="20577"/>
          <ac:spMkLst>
            <pc:docMk/>
            <pc:sldMk cId="491292780" sldId="487"/>
            <ac:spMk id="8" creationId="{80E029BF-A8F8-CFED-6C41-FC1E95374409}"/>
          </ac:spMkLst>
        </pc:spChg>
        <pc:extLst>
          <p:ext xmlns:p="http://schemas.openxmlformats.org/presentationml/2006/main" uri="{D6D511B9-2390-475A-947B-AFAB55BFBCF1}">
            <pc226:cmChg xmlns:pc226="http://schemas.microsoft.com/office/powerpoint/2022/06/main/command" chg="mod">
              <pc226:chgData name="Chelsea Keating" userId="464221c8-01fb-48fd-96a5-54f907244a2d" providerId="ADAL" clId="{FF1B7E70-3762-4771-BBB5-72F357727DCA}" dt="2025-11-11T23:07:42.387" v="3953" actId="20577"/>
              <pc2:cmMkLst xmlns:pc2="http://schemas.microsoft.com/office/powerpoint/2019/9/main/command">
                <pc:docMk/>
                <pc:sldMk cId="491292780" sldId="487"/>
                <pc2:cmMk id="{B250F802-4F2C-4A40-9D4B-AF68F86F1A07}"/>
              </pc2:cmMkLst>
            </pc226:cmChg>
          </p:ext>
        </pc:extLst>
      </pc:sldChg>
      <pc:sldChg chg="modSp add mod">
        <pc:chgData name="Chelsea Keating" userId="464221c8-01fb-48fd-96a5-54f907244a2d" providerId="ADAL" clId="{FF1B7E70-3762-4771-BBB5-72F357727DCA}" dt="2025-11-12T18:02:13.150" v="4513" actId="20577"/>
        <pc:sldMkLst>
          <pc:docMk/>
          <pc:sldMk cId="2368600686" sldId="506"/>
        </pc:sldMkLst>
        <pc:spChg chg="mod">
          <ac:chgData name="Chelsea Keating" userId="464221c8-01fb-48fd-96a5-54f907244a2d" providerId="ADAL" clId="{FF1B7E70-3762-4771-BBB5-72F357727DCA}" dt="2025-11-12T18:02:13.150" v="4513" actId="20577"/>
          <ac:spMkLst>
            <pc:docMk/>
            <pc:sldMk cId="2368600686" sldId="506"/>
            <ac:spMk id="2" creationId="{2A8EC09D-32E8-B3BB-7382-9362F7E19982}"/>
          </ac:spMkLst>
        </pc:spChg>
        <pc:spChg chg="mod">
          <ac:chgData name="Chelsea Keating" userId="464221c8-01fb-48fd-96a5-54f907244a2d" providerId="ADAL" clId="{FF1B7E70-3762-4771-BBB5-72F357727DCA}" dt="2025-11-12T18:02:02.086" v="4482" actId="6549"/>
          <ac:spMkLst>
            <pc:docMk/>
            <pc:sldMk cId="2368600686" sldId="506"/>
            <ac:spMk id="4" creationId="{CF72FE9D-93B0-53C9-5939-AB207B613206}"/>
          </ac:spMkLst>
        </pc:spChg>
        <pc:spChg chg="mod">
          <ac:chgData name="Chelsea Keating" userId="464221c8-01fb-48fd-96a5-54f907244a2d" providerId="ADAL" clId="{FF1B7E70-3762-4771-BBB5-72F357727DCA}" dt="2025-11-12T17:54:14.381" v="4412" actId="1076"/>
          <ac:spMkLst>
            <pc:docMk/>
            <pc:sldMk cId="2368600686" sldId="506"/>
            <ac:spMk id="8" creationId="{6F25A929-E75A-DBC3-5615-86D5BE647149}"/>
          </ac:spMkLst>
        </pc:spChg>
        <pc:spChg chg="mod">
          <ac:chgData name="Chelsea Keating" userId="464221c8-01fb-48fd-96a5-54f907244a2d" providerId="ADAL" clId="{FF1B7E70-3762-4771-BBB5-72F357727DCA}" dt="2025-11-12T17:54:11.752" v="4411" actId="1076"/>
          <ac:spMkLst>
            <pc:docMk/>
            <pc:sldMk cId="2368600686" sldId="506"/>
            <ac:spMk id="11" creationId="{216B91A5-1783-A25B-3BD1-E53F18AF0892}"/>
          </ac:spMkLst>
        </pc:spChg>
        <pc:graphicFrameChg chg="mod modGraphic">
          <ac:chgData name="Chelsea Keating" userId="464221c8-01fb-48fd-96a5-54f907244a2d" providerId="ADAL" clId="{FF1B7E70-3762-4771-BBB5-72F357727DCA}" dt="2025-11-12T17:53:55.356" v="4409" actId="33524"/>
          <ac:graphicFrameMkLst>
            <pc:docMk/>
            <pc:sldMk cId="2368600686" sldId="506"/>
            <ac:graphicFrameMk id="5" creationId="{2362666C-A7C1-9743-FC99-D0E4ABFF5F27}"/>
          </ac:graphicFrameMkLst>
        </pc:graphicFrameChg>
        <pc:cxnChg chg="mod">
          <ac:chgData name="Chelsea Keating" userId="464221c8-01fb-48fd-96a5-54f907244a2d" providerId="ADAL" clId="{FF1B7E70-3762-4771-BBB5-72F357727DCA}" dt="2025-11-12T17:54:11.752" v="4411" actId="1076"/>
          <ac:cxnSpMkLst>
            <pc:docMk/>
            <pc:sldMk cId="2368600686" sldId="506"/>
            <ac:cxnSpMk id="6" creationId="{DFFE869E-9665-A39F-49EB-FE3BDC4C7D01}"/>
          </ac:cxnSpMkLst>
        </pc:cxnChg>
      </pc:sldChg>
      <pc:sldChg chg="addSp modSp new mod">
        <pc:chgData name="Chelsea Keating" userId="464221c8-01fb-48fd-96a5-54f907244a2d" providerId="ADAL" clId="{FF1B7E70-3762-4771-BBB5-72F357727DCA}" dt="2025-11-12T18:53:42.055" v="4852" actId="1035"/>
        <pc:sldMkLst>
          <pc:docMk/>
          <pc:sldMk cId="1090320904" sldId="507"/>
        </pc:sldMkLst>
        <pc:spChg chg="mod">
          <ac:chgData name="Chelsea Keating" userId="464221c8-01fb-48fd-96a5-54f907244a2d" providerId="ADAL" clId="{FF1B7E70-3762-4771-BBB5-72F357727DCA}" dt="2025-11-12T18:27:25.129" v="4781" actId="20577"/>
          <ac:spMkLst>
            <pc:docMk/>
            <pc:sldMk cId="1090320904" sldId="507"/>
            <ac:spMk id="2" creationId="{B369BE12-DA3A-416D-8DDB-33D3A4962CED}"/>
          </ac:spMkLst>
        </pc:spChg>
        <pc:spChg chg="mod">
          <ac:chgData name="Chelsea Keating" userId="464221c8-01fb-48fd-96a5-54f907244a2d" providerId="ADAL" clId="{FF1B7E70-3762-4771-BBB5-72F357727DCA}" dt="2025-11-12T18:48:03.228" v="4812" actId="207"/>
          <ac:spMkLst>
            <pc:docMk/>
            <pc:sldMk cId="1090320904" sldId="507"/>
            <ac:spMk id="3" creationId="{33426C63-3082-3D88-8088-92C2B1B87F65}"/>
          </ac:spMkLst>
        </pc:spChg>
        <pc:spChg chg="add mod">
          <ac:chgData name="Chelsea Keating" userId="464221c8-01fb-48fd-96a5-54f907244a2d" providerId="ADAL" clId="{FF1B7E70-3762-4771-BBB5-72F357727DCA}" dt="2025-11-12T18:53:35.840" v="4826" actId="1035"/>
          <ac:spMkLst>
            <pc:docMk/>
            <pc:sldMk cId="1090320904" sldId="507"/>
            <ac:spMk id="7" creationId="{905CE9CA-229F-B66E-6EC1-9550AC40F6D1}"/>
          </ac:spMkLst>
        </pc:spChg>
        <pc:spChg chg="add mod ord">
          <ac:chgData name="Chelsea Keating" userId="464221c8-01fb-48fd-96a5-54f907244a2d" providerId="ADAL" clId="{FF1B7E70-3762-4771-BBB5-72F357727DCA}" dt="2025-11-12T18:53:42.055" v="4852" actId="1035"/>
          <ac:spMkLst>
            <pc:docMk/>
            <pc:sldMk cId="1090320904" sldId="507"/>
            <ac:spMk id="11" creationId="{2D8558F1-E105-491C-30D3-A5F96A4EA880}"/>
          </ac:spMkLst>
        </pc:spChg>
        <pc:spChg chg="add mod">
          <ac:chgData name="Chelsea Keating" userId="464221c8-01fb-48fd-96a5-54f907244a2d" providerId="ADAL" clId="{FF1B7E70-3762-4771-BBB5-72F357727DCA}" dt="2025-11-12T18:53:35.840" v="4826" actId="1035"/>
          <ac:spMkLst>
            <pc:docMk/>
            <pc:sldMk cId="1090320904" sldId="507"/>
            <ac:spMk id="15" creationId="{6E351E82-8B73-8525-3DE3-E0DE085EC017}"/>
          </ac:spMkLst>
        </pc:spChg>
        <pc:graphicFrameChg chg="add mod modGraphic">
          <ac:chgData name="Chelsea Keating" userId="464221c8-01fb-48fd-96a5-54f907244a2d" providerId="ADAL" clId="{FF1B7E70-3762-4771-BBB5-72F357727DCA}" dt="2025-11-12T18:53:35.840" v="4826" actId="1035"/>
          <ac:graphicFrameMkLst>
            <pc:docMk/>
            <pc:sldMk cId="1090320904" sldId="507"/>
            <ac:graphicFrameMk id="9" creationId="{0C43322F-8D27-5C13-B44B-60957B811D24}"/>
          </ac:graphicFrameMkLst>
        </pc:graphicFrameChg>
      </pc:sldChg>
      <pc:sldChg chg="modSp add mod">
        <pc:chgData name="Chelsea Keating" userId="464221c8-01fb-48fd-96a5-54f907244a2d" providerId="ADAL" clId="{FF1B7E70-3762-4771-BBB5-72F357727DCA}" dt="2025-11-12T18:21:05.222" v="4739" actId="20577"/>
        <pc:sldMkLst>
          <pc:docMk/>
          <pc:sldMk cId="1280568708" sldId="508"/>
        </pc:sldMkLst>
        <pc:spChg chg="mod">
          <ac:chgData name="Chelsea Keating" userId="464221c8-01fb-48fd-96a5-54f907244a2d" providerId="ADAL" clId="{FF1B7E70-3762-4771-BBB5-72F357727DCA}" dt="2025-11-12T18:18:30.054" v="4556" actId="20577"/>
          <ac:spMkLst>
            <pc:docMk/>
            <pc:sldMk cId="1280568708" sldId="508"/>
            <ac:spMk id="2" creationId="{A2CA2ABB-6696-27FA-8526-3725DEBBB480}"/>
          </ac:spMkLst>
        </pc:spChg>
        <pc:graphicFrameChg chg="mod modGraphic">
          <ac:chgData name="Chelsea Keating" userId="464221c8-01fb-48fd-96a5-54f907244a2d" providerId="ADAL" clId="{FF1B7E70-3762-4771-BBB5-72F357727DCA}" dt="2025-11-12T18:21:05.222" v="4739" actId="20577"/>
          <ac:graphicFrameMkLst>
            <pc:docMk/>
            <pc:sldMk cId="1280568708" sldId="508"/>
            <ac:graphicFrameMk id="5" creationId="{6517455F-91ED-43A8-120F-24BFECEA1390}"/>
          </ac:graphicFrameMkLst>
        </pc:graphicFrameChg>
      </pc:sldChg>
      <pc:sldChg chg="modSp add mod">
        <pc:chgData name="Chelsea Keating" userId="464221c8-01fb-48fd-96a5-54f907244a2d" providerId="ADAL" clId="{FF1B7E70-3762-4771-BBB5-72F357727DCA}" dt="2025-11-12T19:13:51.215" v="5478" actId="6549"/>
        <pc:sldMkLst>
          <pc:docMk/>
          <pc:sldMk cId="2712585459" sldId="509"/>
        </pc:sldMkLst>
        <pc:spChg chg="mod">
          <ac:chgData name="Chelsea Keating" userId="464221c8-01fb-48fd-96a5-54f907244a2d" providerId="ADAL" clId="{FF1B7E70-3762-4771-BBB5-72F357727DCA}" dt="2025-11-12T19:13:48.607" v="5477" actId="20577"/>
          <ac:spMkLst>
            <pc:docMk/>
            <pc:sldMk cId="2712585459" sldId="509"/>
            <ac:spMk id="2" creationId="{BA6E370E-345D-7649-E38F-0B4C75C0FF26}"/>
          </ac:spMkLst>
        </pc:spChg>
        <pc:spChg chg="mod">
          <ac:chgData name="Chelsea Keating" userId="464221c8-01fb-48fd-96a5-54f907244a2d" providerId="ADAL" clId="{FF1B7E70-3762-4771-BBB5-72F357727DCA}" dt="2025-11-12T19:13:51.215" v="5478" actId="6549"/>
          <ac:spMkLst>
            <pc:docMk/>
            <pc:sldMk cId="2712585459" sldId="509"/>
            <ac:spMk id="7" creationId="{AC4C47F7-BD5F-D15C-EB1A-6C5C142DD7E3}"/>
          </ac:spMkLst>
        </pc:spChg>
      </pc:sldChg>
      <pc:sldMasterChg chg="delSldLayout">
        <pc:chgData name="Chelsea Keating" userId="464221c8-01fb-48fd-96a5-54f907244a2d" providerId="ADAL" clId="{FF1B7E70-3762-4771-BBB5-72F357727DCA}" dt="2025-11-11T23:03:53.081" v="3863" actId="47"/>
        <pc:sldMasterMkLst>
          <pc:docMk/>
          <pc:sldMasterMk cId="2761398800" sldId="2147483648"/>
        </pc:sldMasterMkLst>
      </pc:sldMasterChg>
    </pc:docChg>
  </pc:docChgLst>
  <pc:docChgLst>
    <pc:chgData name="Susan Stuard" userId="S::stuard@ohsu.edu::a65f9ac1-62d6-4148-a114-d0ac4cbb8b54" providerId="AD" clId="Web-{0D9D7534-9A08-AF80-8821-914177EC2B23}"/>
    <pc:docChg chg="modSld sldOrd">
      <pc:chgData name="Susan Stuard" userId="S::stuard@ohsu.edu::a65f9ac1-62d6-4148-a114-d0ac4cbb8b54" providerId="AD" clId="Web-{0D9D7534-9A08-AF80-8821-914177EC2B23}" dt="2025-11-07T16:05:08.493" v="235" actId="20577"/>
      <pc:docMkLst>
        <pc:docMk/>
      </pc:docMkLst>
      <pc:sldChg chg="modSp">
        <pc:chgData name="Susan Stuard" userId="S::stuard@ohsu.edu::a65f9ac1-62d6-4148-a114-d0ac4cbb8b54" providerId="AD" clId="Web-{0D9D7534-9A08-AF80-8821-914177EC2B23}" dt="2025-11-07T16:05:08.493" v="235" actId="20577"/>
        <pc:sldMkLst>
          <pc:docMk/>
          <pc:sldMk cId="947410019" sldId="362"/>
        </pc:sldMkLst>
      </pc:sldChg>
      <pc:sldChg chg="modSp">
        <pc:chgData name="Susan Stuard" userId="S::stuard@ohsu.edu::a65f9ac1-62d6-4148-a114-d0ac4cbb8b54" providerId="AD" clId="Web-{0D9D7534-9A08-AF80-8821-914177EC2B23}" dt="2025-11-07T15:52:33.679" v="138" actId="20577"/>
        <pc:sldMkLst>
          <pc:docMk/>
          <pc:sldMk cId="922594299" sldId="369"/>
        </pc:sldMkLst>
      </pc:sldChg>
      <pc:sldChg chg="modSp">
        <pc:chgData name="Susan Stuard" userId="S::stuard@ohsu.edu::a65f9ac1-62d6-4148-a114-d0ac4cbb8b54" providerId="AD" clId="Web-{0D9D7534-9A08-AF80-8821-914177EC2B23}" dt="2025-11-07T15:43:41.459" v="35" actId="20577"/>
        <pc:sldMkLst>
          <pc:docMk/>
          <pc:sldMk cId="688578428" sldId="384"/>
        </pc:sldMkLst>
      </pc:sldChg>
      <pc:sldChg chg="modSp">
        <pc:chgData name="Susan Stuard" userId="S::stuard@ohsu.edu::a65f9ac1-62d6-4148-a114-d0ac4cbb8b54" providerId="AD" clId="Web-{0D9D7534-9A08-AF80-8821-914177EC2B23}" dt="2025-11-07T15:47:13.741" v="92" actId="20577"/>
        <pc:sldMkLst>
          <pc:docMk/>
          <pc:sldMk cId="3825226354" sldId="388"/>
        </pc:sldMkLst>
      </pc:sldChg>
      <pc:sldChg chg="modSp ord">
        <pc:chgData name="Susan Stuard" userId="S::stuard@ohsu.edu::a65f9ac1-62d6-4148-a114-d0ac4cbb8b54" providerId="AD" clId="Web-{0D9D7534-9A08-AF80-8821-914177EC2B23}" dt="2025-11-07T15:48:47.803" v="106" actId="20577"/>
        <pc:sldMkLst>
          <pc:docMk/>
          <pc:sldMk cId="2315026798" sldId="436"/>
        </pc:sldMkLst>
      </pc:sldChg>
      <pc:sldChg chg="modSp">
        <pc:chgData name="Susan Stuard" userId="S::stuard@ohsu.edu::a65f9ac1-62d6-4148-a114-d0ac4cbb8b54" providerId="AD" clId="Web-{0D9D7534-9A08-AF80-8821-914177EC2B23}" dt="2025-11-07T15:58:10.993" v="193" actId="20577"/>
        <pc:sldMkLst>
          <pc:docMk/>
          <pc:sldMk cId="4108039945" sldId="439"/>
        </pc:sldMkLst>
      </pc:sldChg>
    </pc:docChg>
  </pc:docChgLst>
  <pc:docChgLst>
    <pc:chgData name="Morgan Reeder" userId="977a9cca-2004-489d-ac67-8ec31533956b" providerId="ADAL" clId="{6EBF44F1-865D-4775-9F58-273D1FD1CDCB}"/>
    <pc:docChg chg="undo custSel addSld delSld modSld modSection">
      <pc:chgData name="Morgan Reeder" userId="977a9cca-2004-489d-ac67-8ec31533956b" providerId="ADAL" clId="{6EBF44F1-865D-4775-9F58-273D1FD1CDCB}" dt="2025-12-01T19:47:53.372" v="38" actId="14826"/>
      <pc:docMkLst>
        <pc:docMk/>
      </pc:docMkLst>
      <pc:sldChg chg="modSp add mod">
        <pc:chgData name="Morgan Reeder" userId="977a9cca-2004-489d-ac67-8ec31533956b" providerId="ADAL" clId="{6EBF44F1-865D-4775-9F58-273D1FD1CDCB}" dt="2025-11-11T17:03:30.489" v="21" actId="20577"/>
        <pc:sldMkLst>
          <pc:docMk/>
          <pc:sldMk cId="0" sldId="257"/>
        </pc:sldMkLst>
        <pc:spChg chg="mod">
          <ac:chgData name="Morgan Reeder" userId="977a9cca-2004-489d-ac67-8ec31533956b" providerId="ADAL" clId="{6EBF44F1-865D-4775-9F58-273D1FD1CDCB}" dt="2025-11-11T17:03:30.489" v="21" actId="20577"/>
          <ac:spMkLst>
            <pc:docMk/>
            <pc:sldMk cId="0" sldId="257"/>
            <ac:spMk id="5" creationId="{909C8BE9-3F6A-B485-1A9E-A89B963F65C2}"/>
          </ac:spMkLst>
        </pc:spChg>
      </pc:sldChg>
      <pc:sldChg chg="add">
        <pc:chgData name="Morgan Reeder" userId="977a9cca-2004-489d-ac67-8ec31533956b" providerId="ADAL" clId="{6EBF44F1-865D-4775-9F58-273D1FD1CDCB}" dt="2025-11-11T16:59:53.260" v="5"/>
        <pc:sldMkLst>
          <pc:docMk/>
          <pc:sldMk cId="3681826736" sldId="295"/>
        </pc:sldMkLst>
      </pc:sldChg>
      <pc:sldChg chg="add">
        <pc:chgData name="Morgan Reeder" userId="977a9cca-2004-489d-ac67-8ec31533956b" providerId="ADAL" clId="{6EBF44F1-865D-4775-9F58-273D1FD1CDCB}" dt="2025-11-11T16:59:53.260" v="5"/>
        <pc:sldMkLst>
          <pc:docMk/>
          <pc:sldMk cId="2481261720" sldId="297"/>
        </pc:sldMkLst>
      </pc:sldChg>
      <pc:sldChg chg="add">
        <pc:chgData name="Morgan Reeder" userId="977a9cca-2004-489d-ac67-8ec31533956b" providerId="ADAL" clId="{6EBF44F1-865D-4775-9F58-273D1FD1CDCB}" dt="2025-11-11T16:59:53.260" v="5"/>
        <pc:sldMkLst>
          <pc:docMk/>
          <pc:sldMk cId="3734062748" sldId="484"/>
        </pc:sldMkLst>
      </pc:sldChg>
      <pc:sldChg chg="add">
        <pc:chgData name="Morgan Reeder" userId="977a9cca-2004-489d-ac67-8ec31533956b" providerId="ADAL" clId="{6EBF44F1-865D-4775-9F58-273D1FD1CDCB}" dt="2025-11-11T16:59:53.260" v="5"/>
        <pc:sldMkLst>
          <pc:docMk/>
          <pc:sldMk cId="1987278166" sldId="485"/>
        </pc:sldMkLst>
      </pc:sldChg>
      <pc:sldChg chg="add">
        <pc:chgData name="Morgan Reeder" userId="977a9cca-2004-489d-ac67-8ec31533956b" providerId="ADAL" clId="{6EBF44F1-865D-4775-9F58-273D1FD1CDCB}" dt="2025-11-11T16:59:53.260" v="5"/>
        <pc:sldMkLst>
          <pc:docMk/>
          <pc:sldMk cId="2045401311" sldId="486"/>
        </pc:sldMkLst>
      </pc:sldChg>
      <pc:sldChg chg="add">
        <pc:chgData name="Morgan Reeder" userId="977a9cca-2004-489d-ac67-8ec31533956b" providerId="ADAL" clId="{6EBF44F1-865D-4775-9F58-273D1FD1CDCB}" dt="2025-11-11T16:59:53.260" v="5"/>
        <pc:sldMkLst>
          <pc:docMk/>
          <pc:sldMk cId="491292780" sldId="487"/>
        </pc:sldMkLst>
      </pc:sldChg>
      <pc:sldChg chg="add">
        <pc:chgData name="Morgan Reeder" userId="977a9cca-2004-489d-ac67-8ec31533956b" providerId="ADAL" clId="{6EBF44F1-865D-4775-9F58-273D1FD1CDCB}" dt="2025-11-11T17:02:15.852" v="6"/>
        <pc:sldMkLst>
          <pc:docMk/>
          <pc:sldMk cId="674573980" sldId="493"/>
        </pc:sldMkLst>
      </pc:sldChg>
      <pc:sldChg chg="add">
        <pc:chgData name="Morgan Reeder" userId="977a9cca-2004-489d-ac67-8ec31533956b" providerId="ADAL" clId="{6EBF44F1-865D-4775-9F58-273D1FD1CDCB}" dt="2025-11-11T17:06:46.407" v="24"/>
        <pc:sldMkLst>
          <pc:docMk/>
          <pc:sldMk cId="2671237023" sldId="494"/>
        </pc:sldMkLst>
      </pc:sldChg>
      <pc:sldChg chg="addSp delSp modSp mod chgLayout">
        <pc:chgData name="Morgan Reeder" userId="977a9cca-2004-489d-ac67-8ec31533956b" providerId="ADAL" clId="{6EBF44F1-865D-4775-9F58-273D1FD1CDCB}" dt="2025-12-01T19:47:01.698" v="35" actId="1035"/>
        <pc:sldMkLst>
          <pc:docMk/>
          <pc:sldMk cId="3785199929" sldId="510"/>
        </pc:sldMkLst>
        <pc:spChg chg="mod ord">
          <ac:chgData name="Morgan Reeder" userId="977a9cca-2004-489d-ac67-8ec31533956b" providerId="ADAL" clId="{6EBF44F1-865D-4775-9F58-273D1FD1CDCB}" dt="2025-12-01T19:46:17.831" v="25" actId="6264"/>
          <ac:spMkLst>
            <pc:docMk/>
            <pc:sldMk cId="3785199929" sldId="510"/>
            <ac:spMk id="2" creationId="{5517A984-45B6-2BB9-9E1F-58DF1803C4C7}"/>
          </ac:spMkLst>
        </pc:spChg>
        <pc:spChg chg="mod ord">
          <ac:chgData name="Morgan Reeder" userId="977a9cca-2004-489d-ac67-8ec31533956b" providerId="ADAL" clId="{6EBF44F1-865D-4775-9F58-273D1FD1CDCB}" dt="2025-12-01T19:46:17.831" v="25" actId="6264"/>
          <ac:spMkLst>
            <pc:docMk/>
            <pc:sldMk cId="3785199929" sldId="510"/>
            <ac:spMk id="4" creationId="{A6C046C6-25B1-37FA-B587-3E1304A077FD}"/>
          </ac:spMkLst>
        </pc:spChg>
        <pc:spChg chg="mod ord">
          <ac:chgData name="Morgan Reeder" userId="977a9cca-2004-489d-ac67-8ec31533956b" providerId="ADAL" clId="{6EBF44F1-865D-4775-9F58-273D1FD1CDCB}" dt="2025-12-01T19:46:17.831" v="25" actId="6264"/>
          <ac:spMkLst>
            <pc:docMk/>
            <pc:sldMk cId="3785199929" sldId="510"/>
            <ac:spMk id="6" creationId="{85E06F74-0A44-CB6D-5C0A-FF1D52F91A07}"/>
          </ac:spMkLst>
        </pc:spChg>
        <pc:spChg chg="mod ord">
          <ac:chgData name="Morgan Reeder" userId="977a9cca-2004-489d-ac67-8ec31533956b" providerId="ADAL" clId="{6EBF44F1-865D-4775-9F58-273D1FD1CDCB}" dt="2025-12-01T19:46:17.831" v="25" actId="6264"/>
          <ac:spMkLst>
            <pc:docMk/>
            <pc:sldMk cId="3785199929" sldId="510"/>
            <ac:spMk id="7" creationId="{667C5E2B-D07A-8ABC-ED58-7746D6926805}"/>
          </ac:spMkLst>
        </pc:spChg>
        <pc:picChg chg="mod ord">
          <ac:chgData name="Morgan Reeder" userId="977a9cca-2004-489d-ac67-8ec31533956b" providerId="ADAL" clId="{6EBF44F1-865D-4775-9F58-273D1FD1CDCB}" dt="2025-12-01T19:47:01.698" v="35" actId="1035"/>
          <ac:picMkLst>
            <pc:docMk/>
            <pc:sldMk cId="3785199929" sldId="510"/>
            <ac:picMk id="8" creationId="{25F6332E-27A2-8758-DDEE-334CF63A530C}"/>
          </ac:picMkLst>
        </pc:picChg>
      </pc:sldChg>
      <pc:sldChg chg="modSp">
        <pc:chgData name="Morgan Reeder" userId="977a9cca-2004-489d-ac67-8ec31533956b" providerId="ADAL" clId="{6EBF44F1-865D-4775-9F58-273D1FD1CDCB}" dt="2025-12-01T19:47:26.370" v="36" actId="14826"/>
        <pc:sldMkLst>
          <pc:docMk/>
          <pc:sldMk cId="1644244582" sldId="511"/>
        </pc:sldMkLst>
        <pc:picChg chg="mod">
          <ac:chgData name="Morgan Reeder" userId="977a9cca-2004-489d-ac67-8ec31533956b" providerId="ADAL" clId="{6EBF44F1-865D-4775-9F58-273D1FD1CDCB}" dt="2025-12-01T19:47:26.370" v="36" actId="14826"/>
          <ac:picMkLst>
            <pc:docMk/>
            <pc:sldMk cId="1644244582" sldId="511"/>
            <ac:picMk id="4" creationId="{7CDE3BD1-F496-7E17-AF94-02A1791F8844}"/>
          </ac:picMkLst>
        </pc:picChg>
      </pc:sldChg>
      <pc:sldChg chg="modSp">
        <pc:chgData name="Morgan Reeder" userId="977a9cca-2004-489d-ac67-8ec31533956b" providerId="ADAL" clId="{6EBF44F1-865D-4775-9F58-273D1FD1CDCB}" dt="2025-12-01T19:47:42.549" v="37" actId="14826"/>
        <pc:sldMkLst>
          <pc:docMk/>
          <pc:sldMk cId="1383407127" sldId="512"/>
        </pc:sldMkLst>
        <pc:picChg chg="mod">
          <ac:chgData name="Morgan Reeder" userId="977a9cca-2004-489d-ac67-8ec31533956b" providerId="ADAL" clId="{6EBF44F1-865D-4775-9F58-273D1FD1CDCB}" dt="2025-12-01T19:47:42.549" v="37" actId="14826"/>
          <ac:picMkLst>
            <pc:docMk/>
            <pc:sldMk cId="1383407127" sldId="512"/>
            <ac:picMk id="5" creationId="{5DF72F33-7BE3-7CF6-B4BD-143CBF317C54}"/>
          </ac:picMkLst>
        </pc:picChg>
      </pc:sldChg>
      <pc:sldChg chg="modSp">
        <pc:chgData name="Morgan Reeder" userId="977a9cca-2004-489d-ac67-8ec31533956b" providerId="ADAL" clId="{6EBF44F1-865D-4775-9F58-273D1FD1CDCB}" dt="2025-12-01T19:47:53.372" v="38" actId="14826"/>
        <pc:sldMkLst>
          <pc:docMk/>
          <pc:sldMk cId="1867006521" sldId="513"/>
        </pc:sldMkLst>
        <pc:picChg chg="mod">
          <ac:chgData name="Morgan Reeder" userId="977a9cca-2004-489d-ac67-8ec31533956b" providerId="ADAL" clId="{6EBF44F1-865D-4775-9F58-273D1FD1CDCB}" dt="2025-12-01T19:47:53.372" v="38" actId="14826"/>
          <ac:picMkLst>
            <pc:docMk/>
            <pc:sldMk cId="1867006521" sldId="513"/>
            <ac:picMk id="6" creationId="{28356338-6FFF-F964-EB69-405145476566}"/>
          </ac:picMkLst>
        </pc:picChg>
      </pc:sldChg>
    </pc:docChg>
  </pc:docChgLst>
  <pc:docChgLst>
    <pc:chgData name="Rhonda Anderson" userId="27033869-1a46-481d-a1cd-6de959104fb4" providerId="ADAL" clId="{3CF4D99B-F3AB-4766-B157-F163DB059D3E}"/>
    <pc:docChg chg="undo custSel modSld">
      <pc:chgData name="Rhonda Anderson" userId="27033869-1a46-481d-a1cd-6de959104fb4" providerId="ADAL" clId="{3CF4D99B-F3AB-4766-B157-F163DB059D3E}" dt="2025-11-12T00:34:49.134" v="111" actId="207"/>
      <pc:docMkLst>
        <pc:docMk/>
      </pc:docMkLst>
      <pc:sldChg chg="modSp mod">
        <pc:chgData name="Rhonda Anderson" userId="27033869-1a46-481d-a1cd-6de959104fb4" providerId="ADAL" clId="{3CF4D99B-F3AB-4766-B157-F163DB059D3E}" dt="2025-11-12T00:34:49.134" v="111" actId="207"/>
        <pc:sldMkLst>
          <pc:docMk/>
          <pc:sldMk cId="3608010496" sldId="371"/>
        </pc:sldMkLst>
        <pc:graphicFrameChg chg="modGraphic">
          <ac:chgData name="Rhonda Anderson" userId="27033869-1a46-481d-a1cd-6de959104fb4" providerId="ADAL" clId="{3CF4D99B-F3AB-4766-B157-F163DB059D3E}" dt="2025-11-12T00:34:49.134" v="111" actId="207"/>
          <ac:graphicFrameMkLst>
            <pc:docMk/>
            <pc:sldMk cId="3608010496" sldId="371"/>
            <ac:graphicFrameMk id="6" creationId="{0BD1DF47-B4C4-7272-B93B-AC9529264EA0}"/>
          </ac:graphicFrameMkLst>
        </pc:graphicFrameChg>
      </pc:sldChg>
      <pc:sldChg chg="modSp mod">
        <pc:chgData name="Rhonda Anderson" userId="27033869-1a46-481d-a1cd-6de959104fb4" providerId="ADAL" clId="{3CF4D99B-F3AB-4766-B157-F163DB059D3E}" dt="2025-11-11T17:28:43.669" v="71" actId="207"/>
        <pc:sldMkLst>
          <pc:docMk/>
          <pc:sldMk cId="688578428" sldId="384"/>
        </pc:sldMkLst>
        <pc:spChg chg="mod">
          <ac:chgData name="Rhonda Anderson" userId="27033869-1a46-481d-a1cd-6de959104fb4" providerId="ADAL" clId="{3CF4D99B-F3AB-4766-B157-F163DB059D3E}" dt="2025-11-11T17:28:43.669" v="71" actId="207"/>
          <ac:spMkLst>
            <pc:docMk/>
            <pc:sldMk cId="688578428" sldId="384"/>
            <ac:spMk id="2" creationId="{BC2D9433-83E2-11CE-3ED5-46D2E77BB01B}"/>
          </ac:spMkLst>
        </pc:spChg>
      </pc:sldChg>
      <pc:sldChg chg="modSp mod">
        <pc:chgData name="Rhonda Anderson" userId="27033869-1a46-481d-a1cd-6de959104fb4" providerId="ADAL" clId="{3CF4D99B-F3AB-4766-B157-F163DB059D3E}" dt="2025-11-11T22:51:51.622" v="91" actId="207"/>
        <pc:sldMkLst>
          <pc:docMk/>
          <pc:sldMk cId="510814825" sldId="385"/>
        </pc:sldMkLst>
        <pc:spChg chg="mod">
          <ac:chgData name="Rhonda Anderson" userId="27033869-1a46-481d-a1cd-6de959104fb4" providerId="ADAL" clId="{3CF4D99B-F3AB-4766-B157-F163DB059D3E}" dt="2025-11-11T22:51:51.622" v="91" actId="207"/>
          <ac:spMkLst>
            <pc:docMk/>
            <pc:sldMk cId="510814825" sldId="385"/>
            <ac:spMk id="2" creationId="{797E17A3-0DB9-9AC9-92DA-07F6B8DA4EE4}"/>
          </ac:spMkLst>
        </pc:spChg>
      </pc:sldChg>
    </pc:docChg>
  </pc:docChgLst>
  <pc:docChgLst>
    <pc:chgData name="Chelsea Keating" userId="S::keating@ohsu.edu::464221c8-01fb-48fd-96a5-54f907244a2d" providerId="AD" clId="Web-{09DD413F-0472-EA96-E6A1-675EA0158540}"/>
    <pc:docChg chg="addSld delSld modSld modSection">
      <pc:chgData name="Chelsea Keating" userId="S::keating@ohsu.edu::464221c8-01fb-48fd-96a5-54f907244a2d" providerId="AD" clId="Web-{09DD413F-0472-EA96-E6A1-675EA0158540}" dt="2025-12-01T20:10:24.672" v="73"/>
      <pc:docMkLst>
        <pc:docMk/>
      </pc:docMkLst>
      <pc:sldChg chg="modSp modCm">
        <pc:chgData name="Chelsea Keating" userId="S::keating@ohsu.edu::464221c8-01fb-48fd-96a5-54f907244a2d" providerId="AD" clId="Web-{09DD413F-0472-EA96-E6A1-675EA0158540}" dt="2025-12-01T20:01:11.322" v="3" actId="20577"/>
        <pc:sldMkLst>
          <pc:docMk/>
          <pc:sldMk cId="278565451" sldId="372"/>
        </pc:sldMkLst>
        <pc:spChg chg="mod">
          <ac:chgData name="Chelsea Keating" userId="S::keating@ohsu.edu::464221c8-01fb-48fd-96a5-54f907244a2d" providerId="AD" clId="Web-{09DD413F-0472-EA96-E6A1-675EA0158540}" dt="2025-12-01T20:01:11.322" v="3" actId="20577"/>
          <ac:spMkLst>
            <pc:docMk/>
            <pc:sldMk cId="278565451" sldId="372"/>
            <ac:spMk id="10" creationId="{81724FC4-A269-EB7D-7DCF-77D3DDFC1DFB}"/>
          </ac:spMkLst>
        </pc:spChg>
        <pc:extLst>
          <p:ext xmlns:p="http://schemas.openxmlformats.org/presentationml/2006/main" uri="{D6D511B9-2390-475A-947B-AFAB55BFBCF1}">
            <pc226:cmChg xmlns:pc226="http://schemas.microsoft.com/office/powerpoint/2022/06/main/command" chg="mod">
              <pc226:chgData name="Chelsea Keating" userId="S::keating@ohsu.edu::464221c8-01fb-48fd-96a5-54f907244a2d" providerId="AD" clId="Web-{09DD413F-0472-EA96-E6A1-675EA0158540}" dt="2025-12-01T20:01:10.572" v="2" actId="20577"/>
              <pc2:cmMkLst xmlns:pc2="http://schemas.microsoft.com/office/powerpoint/2019/9/main/command">
                <pc:docMk/>
                <pc:sldMk cId="278565451" sldId="372"/>
                <pc2:cmMk id="{D5648F77-2D63-6E42-B9D2-1303DD0A5822}"/>
              </pc2:cmMkLst>
            </pc226:cmChg>
            <pc226:cmChg xmlns:pc226="http://schemas.microsoft.com/office/powerpoint/2022/06/main/command" chg="mod">
              <pc226:chgData name="Chelsea Keating" userId="S::keating@ohsu.edu::464221c8-01fb-48fd-96a5-54f907244a2d" providerId="AD" clId="Web-{09DD413F-0472-EA96-E6A1-675EA0158540}" dt="2025-12-01T20:01:10.572" v="2" actId="20577"/>
              <pc2:cmMkLst xmlns:pc2="http://schemas.microsoft.com/office/powerpoint/2019/9/main/command">
                <pc:docMk/>
                <pc:sldMk cId="278565451" sldId="372"/>
                <pc2:cmMk id="{820F2DE4-A434-4A5C-BC67-C9F656FF4AD1}"/>
              </pc2:cmMkLst>
            </pc226:cmChg>
          </p:ext>
        </pc:extLst>
      </pc:sldChg>
      <pc:sldChg chg="modSp">
        <pc:chgData name="Chelsea Keating" userId="S::keating@ohsu.edu::464221c8-01fb-48fd-96a5-54f907244a2d" providerId="AD" clId="Web-{09DD413F-0472-EA96-E6A1-675EA0158540}" dt="2025-12-01T20:10:15.859" v="70" actId="20577"/>
        <pc:sldMkLst>
          <pc:docMk/>
          <pc:sldMk cId="1383407127" sldId="512"/>
        </pc:sldMkLst>
        <pc:spChg chg="mod">
          <ac:chgData name="Chelsea Keating" userId="S::keating@ohsu.edu::464221c8-01fb-48fd-96a5-54f907244a2d" providerId="AD" clId="Web-{09DD413F-0472-EA96-E6A1-675EA0158540}" dt="2025-12-01T20:10:15.859" v="70" actId="20577"/>
          <ac:spMkLst>
            <pc:docMk/>
            <pc:sldMk cId="1383407127" sldId="512"/>
            <ac:spMk id="7" creationId="{E72567F3-5902-AD56-55C6-B34C108E4E3C}"/>
          </ac:spMkLst>
        </pc:spChg>
        <pc:picChg chg="mod">
          <ac:chgData name="Chelsea Keating" userId="S::keating@ohsu.edu::464221c8-01fb-48fd-96a5-54f907244a2d" providerId="AD" clId="Web-{09DD413F-0472-EA96-E6A1-675EA0158540}" dt="2025-12-01T20:08:19.811" v="61" actId="1076"/>
          <ac:picMkLst>
            <pc:docMk/>
            <pc:sldMk cId="1383407127" sldId="512"/>
            <ac:picMk id="5" creationId="{5DF72F33-7BE3-7CF6-B4BD-143CBF317C54}"/>
          </ac:picMkLst>
        </pc:picChg>
      </pc:sldChg>
      <pc:sldChg chg="modSp">
        <pc:chgData name="Chelsea Keating" userId="S::keating@ohsu.edu::464221c8-01fb-48fd-96a5-54f907244a2d" providerId="AD" clId="Web-{09DD413F-0472-EA96-E6A1-675EA0158540}" dt="2025-12-01T20:08:14.952" v="60" actId="20577"/>
        <pc:sldMkLst>
          <pc:docMk/>
          <pc:sldMk cId="1867006521" sldId="513"/>
        </pc:sldMkLst>
        <pc:spChg chg="mod">
          <ac:chgData name="Chelsea Keating" userId="S::keating@ohsu.edu::464221c8-01fb-48fd-96a5-54f907244a2d" providerId="AD" clId="Web-{09DD413F-0472-EA96-E6A1-675EA0158540}" dt="2025-12-01T20:08:14.952" v="60" actId="20577"/>
          <ac:spMkLst>
            <pc:docMk/>
            <pc:sldMk cId="1867006521" sldId="513"/>
            <ac:spMk id="7" creationId="{926D3AD8-F6C9-492F-1EAA-EE2253DE103A}"/>
          </ac:spMkLst>
        </pc:spChg>
        <pc:picChg chg="mod">
          <ac:chgData name="Chelsea Keating" userId="S::keating@ohsu.edu::464221c8-01fb-48fd-96a5-54f907244a2d" providerId="AD" clId="Web-{09DD413F-0472-EA96-E6A1-675EA0158540}" dt="2025-12-01T20:07:42.983" v="33" actId="1076"/>
          <ac:picMkLst>
            <pc:docMk/>
            <pc:sldMk cId="1867006521" sldId="513"/>
            <ac:picMk id="6" creationId="{28356338-6FFF-F964-EB69-405145476566}"/>
          </ac:picMkLst>
        </pc:picChg>
      </pc:sldChg>
    </pc:docChg>
  </pc:docChgLst>
  <pc:docChgLst>
    <pc:chgData name="Pam Curtis" userId="S::curtispa@ohsu.edu::4eac25de-9630-48a9-a4b5-a062832b15c9" providerId="AD" clId="Web-{FCEC7777-61C0-6D0C-12DB-ABD48472D7F5}"/>
    <pc:docChg chg="mod modSld">
      <pc:chgData name="Pam Curtis" userId="S::curtispa@ohsu.edu::4eac25de-9630-48a9-a4b5-a062832b15c9" providerId="AD" clId="Web-{FCEC7777-61C0-6D0C-12DB-ABD48472D7F5}" dt="2025-11-07T00:26:40.546" v="58" actId="20577"/>
      <pc:docMkLst>
        <pc:docMk/>
      </pc:docMkLst>
      <pc:sldChg chg="modSp">
        <pc:chgData name="Pam Curtis" userId="S::curtispa@ohsu.edu::4eac25de-9630-48a9-a4b5-a062832b15c9" providerId="AD" clId="Web-{FCEC7777-61C0-6D0C-12DB-ABD48472D7F5}" dt="2025-11-07T00:26:40.546" v="58" actId="20577"/>
        <pc:sldMkLst>
          <pc:docMk/>
          <pc:sldMk cId="3608010496" sldId="371"/>
        </pc:sldMkLst>
      </pc:sldChg>
      <pc:sldChg chg="modSp">
        <pc:chgData name="Pam Curtis" userId="S::curtispa@ohsu.edu::4eac25de-9630-48a9-a4b5-a062832b15c9" providerId="AD" clId="Web-{FCEC7777-61C0-6D0C-12DB-ABD48472D7F5}" dt="2025-11-07T00:23:12.388" v="47" actId="20577"/>
        <pc:sldMkLst>
          <pc:docMk/>
          <pc:sldMk cId="3825226354" sldId="388"/>
        </pc:sldMkLst>
      </pc:sldChg>
      <pc:sldChg chg="modSp modCm">
        <pc:chgData name="Pam Curtis" userId="S::curtispa@ohsu.edu::4eac25de-9630-48a9-a4b5-a062832b15c9" providerId="AD" clId="Web-{FCEC7777-61C0-6D0C-12DB-ABD48472D7F5}" dt="2025-11-07T00:21:46.681" v="34" actId="20577"/>
        <pc:sldMkLst>
          <pc:docMk/>
          <pc:sldMk cId="3836432883" sldId="391"/>
        </pc:sldMkLst>
        <pc:extLst>
          <p:ext xmlns:p="http://schemas.openxmlformats.org/presentationml/2006/main" uri="{D6D511B9-2390-475A-947B-AFAB55BFBCF1}">
            <pc226:cmChg xmlns:pc226="http://schemas.microsoft.com/office/powerpoint/2022/06/main/command" chg="mod">
              <pc226:chgData name="Pam Curtis" userId="S::curtispa@ohsu.edu::4eac25de-9630-48a9-a4b5-a062832b15c9" providerId="AD" clId="Web-{FCEC7777-61C0-6D0C-12DB-ABD48472D7F5}" dt="2025-11-07T00:21:46.681" v="34" actId="20577"/>
              <pc2:cmMkLst xmlns:pc2="http://schemas.microsoft.com/office/powerpoint/2019/9/main/command">
                <pc:docMk/>
                <pc:sldMk cId="3836432883" sldId="391"/>
                <pc2:cmMk id="{23EA9F27-6BE9-4978-9A08-E0F774F43DA5}"/>
              </pc2:cmMkLst>
            </pc226:cmChg>
          </p:ext>
        </pc:extLst>
      </pc:sldChg>
    </pc:docChg>
  </pc:docChgLst>
  <pc:docChgLst>
    <pc:chgData name="Kelsey Platt" userId="S::plattk@ohsu.edu::beb57fde-4a3b-4cdb-a62d-ca5f913961c1" providerId="AD" clId="Web-{EA411449-A911-0F14-5103-04D82F5D7B72}"/>
    <pc:docChg chg="addSld delSld modSld sldOrd addSection delSection modSection">
      <pc:chgData name="Kelsey Platt" userId="S::plattk@ohsu.edu::beb57fde-4a3b-4cdb-a62d-ca5f913961c1" providerId="AD" clId="Web-{EA411449-A911-0F14-5103-04D82F5D7B72}" dt="2025-11-11T21:26:30.238" v="196" actId="14100"/>
      <pc:docMkLst>
        <pc:docMk/>
      </pc:docMkLst>
      <pc:sldChg chg="delSp">
        <pc:chgData name="Kelsey Platt" userId="S::plattk@ohsu.edu::beb57fde-4a3b-4cdb-a62d-ca5f913961c1" providerId="AD" clId="Web-{EA411449-A911-0F14-5103-04D82F5D7B72}" dt="2025-11-11T21:19:02.721" v="84"/>
        <pc:sldMkLst>
          <pc:docMk/>
          <pc:sldMk cId="2481261720" sldId="297"/>
        </pc:sldMkLst>
      </pc:sldChg>
      <pc:sldChg chg="delSp">
        <pc:chgData name="Kelsey Platt" userId="S::plattk@ohsu.edu::beb57fde-4a3b-4cdb-a62d-ca5f913961c1" providerId="AD" clId="Web-{EA411449-A911-0F14-5103-04D82F5D7B72}" dt="2025-11-11T21:20:05.271" v="134"/>
        <pc:sldMkLst>
          <pc:docMk/>
          <pc:sldMk cId="3700312664" sldId="344"/>
        </pc:sldMkLst>
      </pc:sldChg>
      <pc:sldChg chg="modSp modCm">
        <pc:chgData name="Kelsey Platt" userId="S::plattk@ohsu.edu::beb57fde-4a3b-4cdb-a62d-ca5f913961c1" providerId="AD" clId="Web-{EA411449-A911-0F14-5103-04D82F5D7B72}" dt="2025-11-11T21:19:50.193" v="133" actId="20577"/>
        <pc:sldMkLst>
          <pc:docMk/>
          <pc:sldMk cId="491292780" sldId="487"/>
        </pc:sldMkLst>
        <pc:spChg chg="mod">
          <ac:chgData name="Kelsey Platt" userId="S::plattk@ohsu.edu::beb57fde-4a3b-4cdb-a62d-ca5f913961c1" providerId="AD" clId="Web-{EA411449-A911-0F14-5103-04D82F5D7B72}" dt="2025-11-11T21:19:50.193" v="133" actId="20577"/>
          <ac:spMkLst>
            <pc:docMk/>
            <pc:sldMk cId="491292780" sldId="487"/>
            <ac:spMk id="8" creationId="{80E029BF-A8F8-CFED-6C41-FC1E95374409}"/>
          </ac:spMkLst>
        </pc:spChg>
        <pc:extLst>
          <p:ext xmlns:p="http://schemas.openxmlformats.org/presentationml/2006/main" uri="{D6D511B9-2390-475A-947B-AFAB55BFBCF1}">
            <pc226:cmChg xmlns:pc226="http://schemas.microsoft.com/office/powerpoint/2022/06/main/command" chg="mod">
              <pc226:chgData name="Kelsey Platt" userId="S::plattk@ohsu.edu::beb57fde-4a3b-4cdb-a62d-ca5f913961c1" providerId="AD" clId="Web-{EA411449-A911-0F14-5103-04D82F5D7B72}" dt="2025-11-11T21:19:46.724" v="132" actId="20577"/>
              <pc2:cmMkLst xmlns:pc2="http://schemas.microsoft.com/office/powerpoint/2019/9/main/command">
                <pc:docMk/>
                <pc:sldMk cId="491292780" sldId="487"/>
                <pc2:cmMk id="{B250F802-4F2C-4A40-9D4B-AF68F86F1A07}"/>
              </pc2:cmMkLst>
            </pc226:cmChg>
          </p:ext>
        </pc:extLst>
      </pc:sldChg>
      <pc:sldChg chg="add replId">
        <pc:chgData name="Kelsey Platt" userId="S::plattk@ohsu.edu::beb57fde-4a3b-4cdb-a62d-ca5f913961c1" providerId="AD" clId="Web-{EA411449-A911-0F14-5103-04D82F5D7B72}" dt="2025-11-11T21:12:19.612" v="17"/>
        <pc:sldMkLst>
          <pc:docMk/>
          <pc:sldMk cId="3701826067" sldId="502"/>
        </pc:sldMkLst>
      </pc:sldChg>
      <pc:sldChg chg="addSp modSp add replId">
        <pc:chgData name="Kelsey Platt" userId="S::plattk@ohsu.edu::beb57fde-4a3b-4cdb-a62d-ca5f913961c1" providerId="AD" clId="Web-{EA411449-A911-0F14-5103-04D82F5D7B72}" dt="2025-11-11T21:26:30.238" v="196" actId="14100"/>
        <pc:sldMkLst>
          <pc:docMk/>
          <pc:sldMk cId="3731639800" sldId="505"/>
        </pc:sldMkLst>
        <pc:spChg chg="mod">
          <ac:chgData name="Kelsey Platt" userId="S::plattk@ohsu.edu::beb57fde-4a3b-4cdb-a62d-ca5f913961c1" providerId="AD" clId="Web-{EA411449-A911-0F14-5103-04D82F5D7B72}" dt="2025-11-11T21:25:07.763" v="186" actId="1076"/>
          <ac:spMkLst>
            <pc:docMk/>
            <pc:sldMk cId="3731639800" sldId="505"/>
            <ac:spMk id="2" creationId="{FAFE465D-3D2D-F04B-93C7-9143FD5D21EA}"/>
          </ac:spMkLst>
        </pc:spChg>
        <pc:spChg chg="mod">
          <ac:chgData name="Kelsey Platt" userId="S::plattk@ohsu.edu::beb57fde-4a3b-4cdb-a62d-ca5f913961c1" providerId="AD" clId="Web-{EA411449-A911-0F14-5103-04D82F5D7B72}" dt="2025-11-11T21:25:14.654" v="188" actId="14100"/>
          <ac:spMkLst>
            <pc:docMk/>
            <pc:sldMk cId="3731639800" sldId="505"/>
            <ac:spMk id="3" creationId="{9550B398-042A-1461-B77F-0389399516B4}"/>
          </ac:spMkLst>
        </pc:spChg>
      </pc:sldChg>
    </pc:docChg>
  </pc:docChgLst>
  <pc:docChgLst>
    <pc:chgData name="Heather McConnell" userId="aa8536ed-8828-4992-a282-df3f4e7a6727" providerId="ADAL" clId="{C1391016-038B-5349-A23A-C44D00C8419D}"/>
    <pc:docChg chg="undo custSel modSld">
      <pc:chgData name="Heather McConnell" userId="aa8536ed-8828-4992-a282-df3f4e7a6727" providerId="ADAL" clId="{C1391016-038B-5349-A23A-C44D00C8419D}" dt="2025-11-12T23:08:30.983" v="297" actId="114"/>
      <pc:docMkLst>
        <pc:docMk/>
      </pc:docMkLst>
      <pc:sldChg chg="modSp mod">
        <pc:chgData name="Heather McConnell" userId="aa8536ed-8828-4992-a282-df3f4e7a6727" providerId="ADAL" clId="{C1391016-038B-5349-A23A-C44D00C8419D}" dt="2025-11-12T23:08:30.983" v="297" actId="114"/>
        <pc:sldMkLst>
          <pc:docMk/>
          <pc:sldMk cId="577010716" sldId="275"/>
        </pc:sldMkLst>
        <pc:spChg chg="mod">
          <ac:chgData name="Heather McConnell" userId="aa8536ed-8828-4992-a282-df3f4e7a6727" providerId="ADAL" clId="{C1391016-038B-5349-A23A-C44D00C8419D}" dt="2025-11-12T23:08:30.983" v="297" actId="114"/>
          <ac:spMkLst>
            <pc:docMk/>
            <pc:sldMk cId="577010716" sldId="275"/>
            <ac:spMk id="4" creationId="{0595297C-EEC5-B6EE-C4FC-BE71F46EF682}"/>
          </ac:spMkLst>
        </pc:spChg>
      </pc:sldChg>
      <pc:sldChg chg="addSp delSp modSp mod">
        <pc:chgData name="Heather McConnell" userId="aa8536ed-8828-4992-a282-df3f4e7a6727" providerId="ADAL" clId="{C1391016-038B-5349-A23A-C44D00C8419D}" dt="2025-11-12T23:01:01.022" v="192" actId="20577"/>
        <pc:sldMkLst>
          <pc:docMk/>
          <pc:sldMk cId="1268433592" sldId="360"/>
        </pc:sldMkLst>
        <pc:spChg chg="mod">
          <ac:chgData name="Heather McConnell" userId="aa8536ed-8828-4992-a282-df3f4e7a6727" providerId="ADAL" clId="{C1391016-038B-5349-A23A-C44D00C8419D}" dt="2025-11-12T23:01:01.022" v="192" actId="20577"/>
          <ac:spMkLst>
            <pc:docMk/>
            <pc:sldMk cId="1268433592" sldId="360"/>
            <ac:spMk id="8" creationId="{39410B05-BA92-094E-104D-5F4AD863B4F3}"/>
          </ac:spMkLst>
        </pc:spChg>
      </pc:sldChg>
      <pc:sldChg chg="modSp mod">
        <pc:chgData name="Heather McConnell" userId="aa8536ed-8828-4992-a282-df3f4e7a6727" providerId="ADAL" clId="{C1391016-038B-5349-A23A-C44D00C8419D}" dt="2025-11-12T20:40:33.186" v="40" actId="114"/>
        <pc:sldMkLst>
          <pc:docMk/>
          <pc:sldMk cId="489688586" sldId="364"/>
        </pc:sldMkLst>
        <pc:spChg chg="mod">
          <ac:chgData name="Heather McConnell" userId="aa8536ed-8828-4992-a282-df3f4e7a6727" providerId="ADAL" clId="{C1391016-038B-5349-A23A-C44D00C8419D}" dt="2025-11-12T20:40:33.186" v="40" actId="114"/>
          <ac:spMkLst>
            <pc:docMk/>
            <pc:sldMk cId="489688586" sldId="364"/>
            <ac:spMk id="2" creationId="{7D5907C3-37FD-5D55-CE0A-F42588A1AD7B}"/>
          </ac:spMkLst>
        </pc:spChg>
        <pc:spChg chg="mod">
          <ac:chgData name="Heather McConnell" userId="aa8536ed-8828-4992-a282-df3f4e7a6727" providerId="ADAL" clId="{C1391016-038B-5349-A23A-C44D00C8419D}" dt="2025-11-12T20:39:59.407" v="28" actId="20577"/>
          <ac:spMkLst>
            <pc:docMk/>
            <pc:sldMk cId="489688586" sldId="364"/>
            <ac:spMk id="4" creationId="{3AFB5658-0C85-3B12-4758-8A3A85F99796}"/>
          </ac:spMkLst>
        </pc:spChg>
        <pc:spChg chg="mod">
          <ac:chgData name="Heather McConnell" userId="aa8536ed-8828-4992-a282-df3f4e7a6727" providerId="ADAL" clId="{C1391016-038B-5349-A23A-C44D00C8419D}" dt="2025-11-12T20:40:17.540" v="36" actId="20577"/>
          <ac:spMkLst>
            <pc:docMk/>
            <pc:sldMk cId="489688586" sldId="364"/>
            <ac:spMk id="6" creationId="{5587681C-F7CF-89B1-4EA5-E8D7945A9583}"/>
          </ac:spMkLst>
        </pc:spChg>
        <pc:spChg chg="mod">
          <ac:chgData name="Heather McConnell" userId="aa8536ed-8828-4992-a282-df3f4e7a6727" providerId="ADAL" clId="{C1391016-038B-5349-A23A-C44D00C8419D}" dt="2025-11-12T20:40:16.726" v="34" actId="20577"/>
          <ac:spMkLst>
            <pc:docMk/>
            <pc:sldMk cId="489688586" sldId="364"/>
            <ac:spMk id="7" creationId="{F31D06F7-968C-15A3-78AD-BC1BC11CE305}"/>
          </ac:spMkLst>
        </pc:spChg>
      </pc:sldChg>
      <pc:sldChg chg="modSp mod">
        <pc:chgData name="Heather McConnell" userId="aa8536ed-8828-4992-a282-df3f4e7a6727" providerId="ADAL" clId="{C1391016-038B-5349-A23A-C44D00C8419D}" dt="2025-11-12T23:00:20.033" v="189" actId="20577"/>
        <pc:sldMkLst>
          <pc:docMk/>
          <pc:sldMk cId="3296492228" sldId="365"/>
        </pc:sldMkLst>
        <pc:spChg chg="mod">
          <ac:chgData name="Heather McConnell" userId="aa8536ed-8828-4992-a282-df3f4e7a6727" providerId="ADAL" clId="{C1391016-038B-5349-A23A-C44D00C8419D}" dt="2025-11-12T23:00:20.033" v="189" actId="20577"/>
          <ac:spMkLst>
            <pc:docMk/>
            <pc:sldMk cId="3296492228" sldId="365"/>
            <ac:spMk id="2" creationId="{D4B72D20-16F7-7BB1-50A7-6A2B1E45DE05}"/>
          </ac:spMkLst>
        </pc:spChg>
      </pc:sldChg>
      <pc:sldChg chg="modSp mod">
        <pc:chgData name="Heather McConnell" userId="aa8536ed-8828-4992-a282-df3f4e7a6727" providerId="ADAL" clId="{C1391016-038B-5349-A23A-C44D00C8419D}" dt="2025-11-12T23:03:15.540" v="233" actId="20577"/>
        <pc:sldMkLst>
          <pc:docMk/>
          <pc:sldMk cId="455778684" sldId="366"/>
        </pc:sldMkLst>
        <pc:spChg chg="mod">
          <ac:chgData name="Heather McConnell" userId="aa8536ed-8828-4992-a282-df3f4e7a6727" providerId="ADAL" clId="{C1391016-038B-5349-A23A-C44D00C8419D}" dt="2025-11-12T23:03:15.540" v="233" actId="20577"/>
          <ac:spMkLst>
            <pc:docMk/>
            <pc:sldMk cId="455778684" sldId="366"/>
            <ac:spMk id="3" creationId="{091126CE-5317-DAF9-C0A0-4058544576D3}"/>
          </ac:spMkLst>
        </pc:spChg>
        <pc:spChg chg="mod">
          <ac:chgData name="Heather McConnell" userId="aa8536ed-8828-4992-a282-df3f4e7a6727" providerId="ADAL" clId="{C1391016-038B-5349-A23A-C44D00C8419D}" dt="2025-11-12T23:03:00.656" v="232" actId="1076"/>
          <ac:spMkLst>
            <pc:docMk/>
            <pc:sldMk cId="455778684" sldId="366"/>
            <ac:spMk id="8" creationId="{456C46D0-7B10-D9DF-0105-0EC69E4EFC73}"/>
          </ac:spMkLst>
        </pc:spChg>
        <pc:spChg chg="mod">
          <ac:chgData name="Heather McConnell" userId="aa8536ed-8828-4992-a282-df3f4e7a6727" providerId="ADAL" clId="{C1391016-038B-5349-A23A-C44D00C8419D}" dt="2025-11-12T23:03:00.656" v="232" actId="1076"/>
          <ac:spMkLst>
            <pc:docMk/>
            <pc:sldMk cId="455778684" sldId="366"/>
            <ac:spMk id="9" creationId="{32EFE186-BB62-D266-F43A-E4B84E1F3408}"/>
          </ac:spMkLst>
        </pc:spChg>
      </pc:sldChg>
      <pc:sldChg chg="modSp mod">
        <pc:chgData name="Heather McConnell" userId="aa8536ed-8828-4992-a282-df3f4e7a6727" providerId="ADAL" clId="{C1391016-038B-5349-A23A-C44D00C8419D}" dt="2025-11-12T22:43:33.033" v="140" actId="20577"/>
        <pc:sldMkLst>
          <pc:docMk/>
          <pc:sldMk cId="3608010496" sldId="371"/>
        </pc:sldMkLst>
        <pc:graphicFrameChg chg="modGraphic">
          <ac:chgData name="Heather McConnell" userId="aa8536ed-8828-4992-a282-df3f4e7a6727" providerId="ADAL" clId="{C1391016-038B-5349-A23A-C44D00C8419D}" dt="2025-11-12T22:43:33.033" v="140" actId="20577"/>
          <ac:graphicFrameMkLst>
            <pc:docMk/>
            <pc:sldMk cId="3608010496" sldId="371"/>
            <ac:graphicFrameMk id="6" creationId="{0BD1DF47-B4C4-7272-B93B-AC9529264EA0}"/>
          </ac:graphicFrameMkLst>
        </pc:graphicFrameChg>
      </pc:sldChg>
      <pc:sldChg chg="modSp mod modCm">
        <pc:chgData name="Heather McConnell" userId="aa8536ed-8828-4992-a282-df3f4e7a6727" providerId="ADAL" clId="{C1391016-038B-5349-A23A-C44D00C8419D}" dt="2025-11-12T20:37:13.156" v="23" actId="20577"/>
        <pc:sldMkLst>
          <pc:docMk/>
          <pc:sldMk cId="278565451" sldId="372"/>
        </pc:sldMkLst>
        <pc:spChg chg="mod">
          <ac:chgData name="Heather McConnell" userId="aa8536ed-8828-4992-a282-df3f4e7a6727" providerId="ADAL" clId="{C1391016-038B-5349-A23A-C44D00C8419D}" dt="2025-11-12T20:37:13.156" v="23" actId="20577"/>
          <ac:spMkLst>
            <pc:docMk/>
            <pc:sldMk cId="278565451" sldId="372"/>
            <ac:spMk id="10" creationId="{81724FC4-A269-EB7D-7DCF-77D3DDFC1DFB}"/>
          </ac:spMkLst>
        </pc:spChg>
        <pc:extLst>
          <p:ext xmlns:p="http://schemas.openxmlformats.org/presentationml/2006/main" uri="{D6D511B9-2390-475A-947B-AFAB55BFBCF1}">
            <pc226:cmChg xmlns:pc226="http://schemas.microsoft.com/office/powerpoint/2022/06/main/command" chg="mod">
              <pc226:chgData name="Heather McConnell" userId="aa8536ed-8828-4992-a282-df3f4e7a6727" providerId="ADAL" clId="{C1391016-038B-5349-A23A-C44D00C8419D}" dt="2025-11-12T20:37:13.156" v="23" actId="20577"/>
              <pc2:cmMkLst xmlns:pc2="http://schemas.microsoft.com/office/powerpoint/2019/9/main/command">
                <pc:docMk/>
                <pc:sldMk cId="278565451" sldId="372"/>
                <pc2:cmMk id="{D5648F77-2D63-6E42-B9D2-1303DD0A5822}"/>
              </pc2:cmMkLst>
            </pc226:cmChg>
            <pc226:cmChg xmlns:pc226="http://schemas.microsoft.com/office/powerpoint/2022/06/main/command" chg="mod">
              <pc226:chgData name="Heather McConnell" userId="aa8536ed-8828-4992-a282-df3f4e7a6727" providerId="ADAL" clId="{C1391016-038B-5349-A23A-C44D00C8419D}" dt="2025-11-12T20:37:13.156" v="23" actId="20577"/>
              <pc2:cmMkLst xmlns:pc2="http://schemas.microsoft.com/office/powerpoint/2019/9/main/command">
                <pc:docMk/>
                <pc:sldMk cId="278565451" sldId="372"/>
                <pc2:cmMk id="{820F2DE4-A434-4A5C-BC67-C9F656FF4AD1}"/>
              </pc2:cmMkLst>
            </pc226:cmChg>
          </p:ext>
        </pc:extLst>
      </pc:sldChg>
      <pc:sldChg chg="modSp mod">
        <pc:chgData name="Heather McConnell" userId="aa8536ed-8828-4992-a282-df3f4e7a6727" providerId="ADAL" clId="{C1391016-038B-5349-A23A-C44D00C8419D}" dt="2025-11-12T22:34:18.615" v="121" actId="20577"/>
        <pc:sldMkLst>
          <pc:docMk/>
          <pc:sldMk cId="187908188" sldId="387"/>
        </pc:sldMkLst>
        <pc:spChg chg="mod">
          <ac:chgData name="Heather McConnell" userId="aa8536ed-8828-4992-a282-df3f4e7a6727" providerId="ADAL" clId="{C1391016-038B-5349-A23A-C44D00C8419D}" dt="2025-11-12T22:34:18.615" v="121" actId="20577"/>
          <ac:spMkLst>
            <pc:docMk/>
            <pc:sldMk cId="187908188" sldId="387"/>
            <ac:spMk id="3" creationId="{52B61D35-C09B-FB85-A12C-89BE8D180DEC}"/>
          </ac:spMkLst>
        </pc:spChg>
      </pc:sldChg>
      <pc:sldChg chg="modSp mod">
        <pc:chgData name="Heather McConnell" userId="aa8536ed-8828-4992-a282-df3f4e7a6727" providerId="ADAL" clId="{C1391016-038B-5349-A23A-C44D00C8419D}" dt="2025-11-12T22:29:55.284" v="105" actId="20577"/>
        <pc:sldMkLst>
          <pc:docMk/>
          <pc:sldMk cId="3825226354" sldId="388"/>
        </pc:sldMkLst>
        <pc:spChg chg="mod">
          <ac:chgData name="Heather McConnell" userId="aa8536ed-8828-4992-a282-df3f4e7a6727" providerId="ADAL" clId="{C1391016-038B-5349-A23A-C44D00C8419D}" dt="2025-11-12T22:29:55.284" v="105" actId="20577"/>
          <ac:spMkLst>
            <pc:docMk/>
            <pc:sldMk cId="3825226354" sldId="388"/>
            <ac:spMk id="3" creationId="{56B997AB-C7ED-281D-4AE9-67D02B90B0F4}"/>
          </ac:spMkLst>
        </pc:spChg>
      </pc:sldChg>
      <pc:sldChg chg="modSp mod">
        <pc:chgData name="Heather McConnell" userId="aa8536ed-8828-4992-a282-df3f4e7a6727" providerId="ADAL" clId="{C1391016-038B-5349-A23A-C44D00C8419D}" dt="2025-11-12T22:35:44.473" v="123" actId="20577"/>
        <pc:sldMkLst>
          <pc:docMk/>
          <pc:sldMk cId="73145185" sldId="389"/>
        </pc:sldMkLst>
        <pc:spChg chg="mod">
          <ac:chgData name="Heather McConnell" userId="aa8536ed-8828-4992-a282-df3f4e7a6727" providerId="ADAL" clId="{C1391016-038B-5349-A23A-C44D00C8419D}" dt="2025-11-12T22:35:44.473" v="123" actId="20577"/>
          <ac:spMkLst>
            <pc:docMk/>
            <pc:sldMk cId="73145185" sldId="389"/>
            <ac:spMk id="3" creationId="{8685B572-160F-88E1-7CA6-A2B3650E3701}"/>
          </ac:spMkLst>
        </pc:spChg>
      </pc:sldChg>
      <pc:sldChg chg="modSp mod modCm">
        <pc:chgData name="Heather McConnell" userId="aa8536ed-8828-4992-a282-df3f4e7a6727" providerId="ADAL" clId="{C1391016-038B-5349-A23A-C44D00C8419D}" dt="2025-11-12T20:50:41.122" v="102" actId="20577"/>
        <pc:sldMkLst>
          <pc:docMk/>
          <pc:sldMk cId="3836432883" sldId="391"/>
        </pc:sldMkLst>
        <pc:spChg chg="mod">
          <ac:chgData name="Heather McConnell" userId="aa8536ed-8828-4992-a282-df3f4e7a6727" providerId="ADAL" clId="{C1391016-038B-5349-A23A-C44D00C8419D}" dt="2025-11-12T20:50:41.122" v="102" actId="20577"/>
          <ac:spMkLst>
            <pc:docMk/>
            <pc:sldMk cId="3836432883" sldId="391"/>
            <ac:spMk id="3" creationId="{BCBFCA81-48D0-C6D7-2AAA-B96884A14E53}"/>
          </ac:spMkLst>
        </pc:spChg>
        <pc:extLst>
          <p:ext xmlns:p="http://schemas.openxmlformats.org/presentationml/2006/main" uri="{D6D511B9-2390-475A-947B-AFAB55BFBCF1}">
            <pc226:cmChg xmlns:pc226="http://schemas.microsoft.com/office/powerpoint/2022/06/main/command" chg="mod">
              <pc226:chgData name="Heather McConnell" userId="aa8536ed-8828-4992-a282-df3f4e7a6727" providerId="ADAL" clId="{C1391016-038B-5349-A23A-C44D00C8419D}" dt="2025-11-12T20:50:41.122" v="102" actId="20577"/>
              <pc2:cmMkLst xmlns:pc2="http://schemas.microsoft.com/office/powerpoint/2019/9/main/command">
                <pc:docMk/>
                <pc:sldMk cId="3836432883" sldId="391"/>
                <pc2:cmMk id="{6E7A1B1D-EF51-9649-B7EE-A584A7D565BE}"/>
              </pc2:cmMkLst>
            </pc226:cmChg>
            <pc226:cmChg xmlns:pc226="http://schemas.microsoft.com/office/powerpoint/2022/06/main/command" chg="mod">
              <pc226:chgData name="Heather McConnell" userId="aa8536ed-8828-4992-a282-df3f4e7a6727" providerId="ADAL" clId="{C1391016-038B-5349-A23A-C44D00C8419D}" dt="2025-11-12T20:50:41.122" v="102" actId="20577"/>
              <pc2:cmMkLst xmlns:pc2="http://schemas.microsoft.com/office/powerpoint/2019/9/main/command">
                <pc:docMk/>
                <pc:sldMk cId="3836432883" sldId="391"/>
                <pc2:cmMk id="{23EA9F27-6BE9-4978-9A08-E0F774F43DA5}"/>
              </pc2:cmMkLst>
            </pc226:cmChg>
            <pc226:cmChg xmlns:pc226="http://schemas.microsoft.com/office/powerpoint/2022/06/main/command" chg="mod">
              <pc226:chgData name="Heather McConnell" userId="aa8536ed-8828-4992-a282-df3f4e7a6727" providerId="ADAL" clId="{C1391016-038B-5349-A23A-C44D00C8419D}" dt="2025-11-12T20:50:41.122" v="102" actId="20577"/>
              <pc2:cmMkLst xmlns:pc2="http://schemas.microsoft.com/office/powerpoint/2019/9/main/command">
                <pc:docMk/>
                <pc:sldMk cId="3836432883" sldId="391"/>
                <pc2:cmMk id="{B12E7361-EDD8-8A4B-9841-165F6D682583}"/>
              </pc2:cmMkLst>
            </pc226:cmChg>
          </p:ext>
        </pc:extLst>
      </pc:sldChg>
      <pc:sldChg chg="modSp mod">
        <pc:chgData name="Heather McConnell" userId="aa8536ed-8828-4992-a282-df3f4e7a6727" providerId="ADAL" clId="{C1391016-038B-5349-A23A-C44D00C8419D}" dt="2025-11-12T23:05:06.079" v="247" actId="20577"/>
        <pc:sldMkLst>
          <pc:docMk/>
          <pc:sldMk cId="1819809922" sldId="396"/>
        </pc:sldMkLst>
        <pc:graphicFrameChg chg="modGraphic">
          <ac:chgData name="Heather McConnell" userId="aa8536ed-8828-4992-a282-df3f4e7a6727" providerId="ADAL" clId="{C1391016-038B-5349-A23A-C44D00C8419D}" dt="2025-11-12T23:05:06.079" v="247" actId="20577"/>
          <ac:graphicFrameMkLst>
            <pc:docMk/>
            <pc:sldMk cId="1819809922" sldId="396"/>
            <ac:graphicFrameMk id="5" creationId="{07CEB6A7-78CA-42B8-D18B-819223F8EF98}"/>
          </ac:graphicFrameMkLst>
        </pc:graphicFrameChg>
      </pc:sldChg>
      <pc:sldChg chg="modSp mod">
        <pc:chgData name="Heather McConnell" userId="aa8536ed-8828-4992-a282-df3f4e7a6727" providerId="ADAL" clId="{C1391016-038B-5349-A23A-C44D00C8419D}" dt="2025-11-12T20:35:14.079" v="21" actId="207"/>
        <pc:sldMkLst>
          <pc:docMk/>
          <pc:sldMk cId="3330148339" sldId="409"/>
        </pc:sldMkLst>
        <pc:spChg chg="mod">
          <ac:chgData name="Heather McConnell" userId="aa8536ed-8828-4992-a282-df3f4e7a6727" providerId="ADAL" clId="{C1391016-038B-5349-A23A-C44D00C8419D}" dt="2025-11-12T20:35:14.079" v="21" actId="207"/>
          <ac:spMkLst>
            <pc:docMk/>
            <pc:sldMk cId="3330148339" sldId="409"/>
            <ac:spMk id="5" creationId="{9936FD59-98C1-90FA-726B-35DFF2673757}"/>
          </ac:spMkLst>
        </pc:spChg>
      </pc:sldChg>
      <pc:sldChg chg="modSp mod">
        <pc:chgData name="Heather McConnell" userId="aa8536ed-8828-4992-a282-df3f4e7a6727" providerId="ADAL" clId="{C1391016-038B-5349-A23A-C44D00C8419D}" dt="2025-11-12T23:03:41.094" v="235" actId="20577"/>
        <pc:sldMkLst>
          <pc:docMk/>
          <pc:sldMk cId="3930038863" sldId="413"/>
        </pc:sldMkLst>
        <pc:spChg chg="mod">
          <ac:chgData name="Heather McConnell" userId="aa8536ed-8828-4992-a282-df3f4e7a6727" providerId="ADAL" clId="{C1391016-038B-5349-A23A-C44D00C8419D}" dt="2025-11-12T23:03:41.094" v="235" actId="20577"/>
          <ac:spMkLst>
            <pc:docMk/>
            <pc:sldMk cId="3930038863" sldId="413"/>
            <ac:spMk id="3" creationId="{6A6016CE-A4B0-1DEA-1E6A-27122B73840D}"/>
          </ac:spMkLst>
        </pc:spChg>
      </pc:sldChg>
      <pc:sldChg chg="modSp mod">
        <pc:chgData name="Heather McConnell" userId="aa8536ed-8828-4992-a282-df3f4e7a6727" providerId="ADAL" clId="{C1391016-038B-5349-A23A-C44D00C8419D}" dt="2025-11-12T20:43:57.791" v="59" actId="179"/>
        <pc:sldMkLst>
          <pc:docMk/>
          <pc:sldMk cId="308176710" sldId="421"/>
        </pc:sldMkLst>
        <pc:spChg chg="mod">
          <ac:chgData name="Heather McConnell" userId="aa8536ed-8828-4992-a282-df3f4e7a6727" providerId="ADAL" clId="{C1391016-038B-5349-A23A-C44D00C8419D}" dt="2025-11-12T20:43:38.113" v="52" actId="20577"/>
          <ac:spMkLst>
            <pc:docMk/>
            <pc:sldMk cId="308176710" sldId="421"/>
            <ac:spMk id="14" creationId="{7FD48799-5C47-CDF6-7E41-6E35522CE04A}"/>
          </ac:spMkLst>
        </pc:spChg>
        <pc:spChg chg="mod">
          <ac:chgData name="Heather McConnell" userId="aa8536ed-8828-4992-a282-df3f4e7a6727" providerId="ADAL" clId="{C1391016-038B-5349-A23A-C44D00C8419D}" dt="2025-11-12T20:43:57.791" v="59" actId="179"/>
          <ac:spMkLst>
            <pc:docMk/>
            <pc:sldMk cId="308176710" sldId="421"/>
            <ac:spMk id="19" creationId="{A99AA9DF-5097-760C-3394-E67EC1BBD42B}"/>
          </ac:spMkLst>
        </pc:spChg>
      </pc:sldChg>
      <pc:sldChg chg="modSp mod">
        <pc:chgData name="Heather McConnell" userId="aa8536ed-8828-4992-a282-df3f4e7a6727" providerId="ADAL" clId="{C1391016-038B-5349-A23A-C44D00C8419D}" dt="2025-11-12T23:06:03.851" v="268" actId="20577"/>
        <pc:sldMkLst>
          <pc:docMk/>
          <pc:sldMk cId="1189503707" sldId="422"/>
        </pc:sldMkLst>
        <pc:graphicFrameChg chg="modGraphic">
          <ac:chgData name="Heather McConnell" userId="aa8536ed-8828-4992-a282-df3f4e7a6727" providerId="ADAL" clId="{C1391016-038B-5349-A23A-C44D00C8419D}" dt="2025-11-12T23:06:03.851" v="268" actId="20577"/>
          <ac:graphicFrameMkLst>
            <pc:docMk/>
            <pc:sldMk cId="1189503707" sldId="422"/>
            <ac:graphicFrameMk id="5" creationId="{1DEBA660-8584-A8A6-0E08-DEFF909D667C}"/>
          </ac:graphicFrameMkLst>
        </pc:graphicFrameChg>
      </pc:sldChg>
      <pc:sldChg chg="modSp mod">
        <pc:chgData name="Heather McConnell" userId="aa8536ed-8828-4992-a282-df3f4e7a6727" providerId="ADAL" clId="{C1391016-038B-5349-A23A-C44D00C8419D}" dt="2025-11-12T23:06:49.564" v="283" actId="20577"/>
        <pc:sldMkLst>
          <pc:docMk/>
          <pc:sldMk cId="1901315320" sldId="423"/>
        </pc:sldMkLst>
        <pc:graphicFrameChg chg="modGraphic">
          <ac:chgData name="Heather McConnell" userId="aa8536ed-8828-4992-a282-df3f4e7a6727" providerId="ADAL" clId="{C1391016-038B-5349-A23A-C44D00C8419D}" dt="2025-11-12T23:06:49.564" v="283" actId="20577"/>
          <ac:graphicFrameMkLst>
            <pc:docMk/>
            <pc:sldMk cId="1901315320" sldId="423"/>
            <ac:graphicFrameMk id="5" creationId="{700D1472-D533-755E-248D-34D429C105C3}"/>
          </ac:graphicFrameMkLst>
        </pc:graphicFrameChg>
      </pc:sldChg>
      <pc:sldChg chg="modSp mod">
        <pc:chgData name="Heather McConnell" userId="aa8536ed-8828-4992-a282-df3f4e7a6727" providerId="ADAL" clId="{C1391016-038B-5349-A23A-C44D00C8419D}" dt="2025-11-12T22:31:17.791" v="106" actId="20577"/>
        <pc:sldMkLst>
          <pc:docMk/>
          <pc:sldMk cId="2315026798" sldId="436"/>
        </pc:sldMkLst>
        <pc:spChg chg="mod">
          <ac:chgData name="Heather McConnell" userId="aa8536ed-8828-4992-a282-df3f4e7a6727" providerId="ADAL" clId="{C1391016-038B-5349-A23A-C44D00C8419D}" dt="2025-11-12T22:31:17.791" v="106" actId="20577"/>
          <ac:spMkLst>
            <pc:docMk/>
            <pc:sldMk cId="2315026798" sldId="436"/>
            <ac:spMk id="3" creationId="{951BB19A-6B53-ED9E-CF19-59FE337DA227}"/>
          </ac:spMkLst>
        </pc:spChg>
      </pc:sldChg>
      <pc:sldChg chg="modSp mod">
        <pc:chgData name="Heather McConnell" userId="aa8536ed-8828-4992-a282-df3f4e7a6727" providerId="ADAL" clId="{C1391016-038B-5349-A23A-C44D00C8419D}" dt="2025-11-12T22:54:39.191" v="187" actId="20577"/>
        <pc:sldMkLst>
          <pc:docMk/>
          <pc:sldMk cId="1220064409" sldId="437"/>
        </pc:sldMkLst>
        <pc:spChg chg="mod">
          <ac:chgData name="Heather McConnell" userId="aa8536ed-8828-4992-a282-df3f4e7a6727" providerId="ADAL" clId="{C1391016-038B-5349-A23A-C44D00C8419D}" dt="2025-11-12T22:54:39.191" v="187" actId="20577"/>
          <ac:spMkLst>
            <pc:docMk/>
            <pc:sldMk cId="1220064409" sldId="437"/>
            <ac:spMk id="6" creationId="{68502365-9A95-A52E-E440-714269803CB4}"/>
          </ac:spMkLst>
        </pc:spChg>
        <pc:spChg chg="mod">
          <ac:chgData name="Heather McConnell" userId="aa8536ed-8828-4992-a282-df3f4e7a6727" providerId="ADAL" clId="{C1391016-038B-5349-A23A-C44D00C8419D}" dt="2025-11-12T22:54:33.836" v="183" actId="255"/>
          <ac:spMkLst>
            <pc:docMk/>
            <pc:sldMk cId="1220064409" sldId="437"/>
            <ac:spMk id="9" creationId="{473B1863-BCC3-9EC1-4740-2159BD1D64F2}"/>
          </ac:spMkLst>
        </pc:spChg>
      </pc:sldChg>
      <pc:sldChg chg="modSp mod">
        <pc:chgData name="Heather McConnell" userId="aa8536ed-8828-4992-a282-df3f4e7a6727" providerId="ADAL" clId="{C1391016-038B-5349-A23A-C44D00C8419D}" dt="2025-11-12T20:30:09.711" v="19" actId="20577"/>
        <pc:sldMkLst>
          <pc:docMk/>
          <pc:sldMk cId="3734062748" sldId="484"/>
        </pc:sldMkLst>
        <pc:spChg chg="mod">
          <ac:chgData name="Heather McConnell" userId="aa8536ed-8828-4992-a282-df3f4e7a6727" providerId="ADAL" clId="{C1391016-038B-5349-A23A-C44D00C8419D}" dt="2025-11-12T20:30:09.711" v="19" actId="20577"/>
          <ac:spMkLst>
            <pc:docMk/>
            <pc:sldMk cId="3734062748" sldId="484"/>
            <ac:spMk id="3" creationId="{5540A5FF-CFC5-3CAD-ADA3-C038CC0702E2}"/>
          </ac:spMkLst>
        </pc:spChg>
      </pc:sldChg>
      <pc:sldChg chg="modSp mod">
        <pc:chgData name="Heather McConnell" userId="aa8536ed-8828-4992-a282-df3f4e7a6727" providerId="ADAL" clId="{C1391016-038B-5349-A23A-C44D00C8419D}" dt="2025-11-12T22:36:14.494" v="125" actId="20577"/>
        <pc:sldMkLst>
          <pc:docMk/>
          <pc:sldMk cId="2368600686" sldId="506"/>
        </pc:sldMkLst>
        <pc:graphicFrameChg chg="modGraphic">
          <ac:chgData name="Heather McConnell" userId="aa8536ed-8828-4992-a282-df3f4e7a6727" providerId="ADAL" clId="{C1391016-038B-5349-A23A-C44D00C8419D}" dt="2025-11-12T22:36:14.494" v="125" actId="20577"/>
          <ac:graphicFrameMkLst>
            <pc:docMk/>
            <pc:sldMk cId="2368600686" sldId="506"/>
            <ac:graphicFrameMk id="5" creationId="{2362666C-A7C1-9743-FC99-D0E4ABFF5F27}"/>
          </ac:graphicFrameMkLst>
        </pc:graphicFrameChg>
      </pc:sldChg>
      <pc:sldChg chg="modSp mod">
        <pc:chgData name="Heather McConnell" userId="aa8536ed-8828-4992-a282-df3f4e7a6727" providerId="ADAL" clId="{C1391016-038B-5349-A23A-C44D00C8419D}" dt="2025-11-12T22:40:52.045" v="135" actId="20577"/>
        <pc:sldMkLst>
          <pc:docMk/>
          <pc:sldMk cId="1090320904" sldId="507"/>
        </pc:sldMkLst>
        <pc:spChg chg="mod">
          <ac:chgData name="Heather McConnell" userId="aa8536ed-8828-4992-a282-df3f4e7a6727" providerId="ADAL" clId="{C1391016-038B-5349-A23A-C44D00C8419D}" dt="2025-11-12T22:40:52.045" v="135" actId="20577"/>
          <ac:spMkLst>
            <pc:docMk/>
            <pc:sldMk cId="1090320904" sldId="507"/>
            <ac:spMk id="3" creationId="{33426C63-3082-3D88-8088-92C2B1B87F65}"/>
          </ac:spMkLst>
        </pc:spChg>
      </pc:sldChg>
      <pc:sldChg chg="modSp mod">
        <pc:chgData name="Heather McConnell" userId="aa8536ed-8828-4992-a282-df3f4e7a6727" providerId="ADAL" clId="{C1391016-038B-5349-A23A-C44D00C8419D}" dt="2025-11-12T20:28:29.027" v="15" actId="20577"/>
        <pc:sldMkLst>
          <pc:docMk/>
          <pc:sldMk cId="2712585459" sldId="509"/>
        </pc:sldMkLst>
        <pc:spChg chg="mod">
          <ac:chgData name="Heather McConnell" userId="aa8536ed-8828-4992-a282-df3f4e7a6727" providerId="ADAL" clId="{C1391016-038B-5349-A23A-C44D00C8419D}" dt="2025-11-12T20:28:29.027" v="15" actId="20577"/>
          <ac:spMkLst>
            <pc:docMk/>
            <pc:sldMk cId="2712585459" sldId="509"/>
            <ac:spMk id="14" creationId="{428D0D48-4AEA-4283-9541-2400C317748B}"/>
          </ac:spMkLst>
        </pc:spChg>
        <pc:spChg chg="mod">
          <ac:chgData name="Heather McConnell" userId="aa8536ed-8828-4992-a282-df3f4e7a6727" providerId="ADAL" clId="{C1391016-038B-5349-A23A-C44D00C8419D}" dt="2025-11-12T20:28:08.577" v="3" actId="20577"/>
          <ac:spMkLst>
            <pc:docMk/>
            <pc:sldMk cId="2712585459" sldId="509"/>
            <ac:spMk id="19" creationId="{3C3698A3-8FF7-2602-69CE-5E7CFF017CAB}"/>
          </ac:spMkLst>
        </pc:spChg>
      </pc:sldChg>
    </pc:docChg>
  </pc:docChgLst>
  <pc:docChgLst>
    <pc:chgData name="Morgan Reeder" userId="S::reederm@ohsu.edu::977a9cca-2004-489d-ac67-8ec31533956b" providerId="AD" clId="Web-{625BBD12-5852-D1B1-D35B-0955A85318AF}"/>
    <pc:docChg chg="modSld">
      <pc:chgData name="Morgan Reeder" userId="S::reederm@ohsu.edu::977a9cca-2004-489d-ac67-8ec31533956b" providerId="AD" clId="Web-{625BBD12-5852-D1B1-D35B-0955A85318AF}" dt="2025-11-17T17:56:47.300" v="3" actId="14100"/>
      <pc:docMkLst>
        <pc:docMk/>
      </pc:docMkLst>
      <pc:sldChg chg="modSp">
        <pc:chgData name="Morgan Reeder" userId="S::reederm@ohsu.edu::977a9cca-2004-489d-ac67-8ec31533956b" providerId="AD" clId="Web-{625BBD12-5852-D1B1-D35B-0955A85318AF}" dt="2025-11-17T17:56:47.300" v="3" actId="14100"/>
        <pc:sldMkLst>
          <pc:docMk/>
          <pc:sldMk cId="1268433592" sldId="360"/>
        </pc:sldMkLst>
        <pc:spChg chg="mod">
          <ac:chgData name="Morgan Reeder" userId="S::reederm@ohsu.edu::977a9cca-2004-489d-ac67-8ec31533956b" providerId="AD" clId="Web-{625BBD12-5852-D1B1-D35B-0955A85318AF}" dt="2025-11-17T17:56:44.738" v="2" actId="14100"/>
          <ac:spMkLst>
            <pc:docMk/>
            <pc:sldMk cId="1268433592" sldId="360"/>
            <ac:spMk id="3" creationId="{145B442D-B08F-A769-EF2A-16D3EABE7B3B}"/>
          </ac:spMkLst>
        </pc:spChg>
        <pc:spChg chg="mod">
          <ac:chgData name="Morgan Reeder" userId="S::reederm@ohsu.edu::977a9cca-2004-489d-ac67-8ec31533956b" providerId="AD" clId="Web-{625BBD12-5852-D1B1-D35B-0955A85318AF}" dt="2025-11-17T17:56:47.300" v="3" actId="14100"/>
          <ac:spMkLst>
            <pc:docMk/>
            <pc:sldMk cId="1268433592" sldId="360"/>
            <ac:spMk id="8" creationId="{39410B05-BA92-094E-104D-5F4AD863B4F3}"/>
          </ac:spMkLst>
        </pc:spChg>
      </pc:sldChg>
    </pc:docChg>
  </pc:docChgLst>
  <pc:docChgLst>
    <pc:chgData name="Chelsea Keating" userId="464221c8-01fb-48fd-96a5-54f907244a2d" providerId="ADAL" clId="{35F94A24-B73B-4F83-BE6E-F16E679D0165}"/>
    <pc:docChg chg="custSel modSld">
      <pc:chgData name="Chelsea Keating" userId="464221c8-01fb-48fd-96a5-54f907244a2d" providerId="ADAL" clId="{35F94A24-B73B-4F83-BE6E-F16E679D0165}" dt="2025-12-09T18:22:33.030" v="37" actId="5793"/>
      <pc:docMkLst>
        <pc:docMk/>
      </pc:docMkLst>
      <pc:sldChg chg="modNotesTx">
        <pc:chgData name="Chelsea Keating" userId="464221c8-01fb-48fd-96a5-54f907244a2d" providerId="ADAL" clId="{35F94A24-B73B-4F83-BE6E-F16E679D0165}" dt="2025-12-09T18:22:33.030" v="37" actId="5793"/>
        <pc:sldMkLst>
          <pc:docMk/>
          <pc:sldMk cId="2315026798" sldId="436"/>
        </pc:sldMkLst>
      </pc:sldChg>
    </pc:docChg>
  </pc:docChgLst>
  <pc:docChgLst>
    <pc:chgData name="Rhonda Anderson" userId="27033869-1a46-481d-a1cd-6de959104fb4" providerId="ADAL" clId="{05FBE083-1190-478F-B036-66802839EB70}"/>
    <pc:docChg chg="modSld">
      <pc:chgData name="Rhonda Anderson" userId="27033869-1a46-481d-a1cd-6de959104fb4" providerId="ADAL" clId="{05FBE083-1190-478F-B036-66802839EB70}" dt="2025-12-01T23:30:14.021" v="0" actId="1036"/>
      <pc:docMkLst>
        <pc:docMk/>
      </pc:docMkLst>
      <pc:sldChg chg="modSp mod">
        <pc:chgData name="Rhonda Anderson" userId="27033869-1a46-481d-a1cd-6de959104fb4" providerId="ADAL" clId="{05FBE083-1190-478F-B036-66802839EB70}" dt="2025-12-01T23:30:14.021" v="0" actId="1036"/>
        <pc:sldMkLst>
          <pc:docMk/>
          <pc:sldMk cId="1987278166" sldId="485"/>
        </pc:sldMkLst>
        <pc:picChg chg="mod">
          <ac:chgData name="Rhonda Anderson" userId="27033869-1a46-481d-a1cd-6de959104fb4" providerId="ADAL" clId="{05FBE083-1190-478F-B036-66802839EB70}" dt="2025-12-01T23:30:14.021" v="0" actId="1036"/>
          <ac:picMkLst>
            <pc:docMk/>
            <pc:sldMk cId="1987278166" sldId="485"/>
            <ac:picMk id="10" creationId="{8C6EC465-E852-8641-1FEE-4FE7AEDD4649}"/>
          </ac:picMkLst>
        </pc:picChg>
      </pc:sldChg>
    </pc:docChg>
  </pc:docChgLst>
  <pc:docChgLst>
    <pc:chgData name="Morgan Reeder" userId="S::reederm@ohsu.edu::977a9cca-2004-489d-ac67-8ec31533956b" providerId="AD" clId="Web-{87C9588E-333E-18E9-7A64-48704E15326F}"/>
    <pc:docChg chg="addSld modSld modSection">
      <pc:chgData name="Morgan Reeder" userId="S::reederm@ohsu.edu::977a9cca-2004-489d-ac67-8ec31533956b" providerId="AD" clId="Web-{87C9588E-333E-18E9-7A64-48704E15326F}" dt="2025-11-23T02:01:16.517" v="31" actId="1076"/>
      <pc:docMkLst>
        <pc:docMk/>
      </pc:docMkLst>
      <pc:sldChg chg="addSp delSp modSp add replId">
        <pc:chgData name="Morgan Reeder" userId="S::reederm@ohsu.edu::977a9cca-2004-489d-ac67-8ec31533956b" providerId="AD" clId="Web-{87C9588E-333E-18E9-7A64-48704E15326F}" dt="2025-11-23T01:58:20.687" v="8" actId="20577"/>
        <pc:sldMkLst>
          <pc:docMk/>
          <pc:sldMk cId="3785199929" sldId="510"/>
        </pc:sldMkLst>
        <pc:spChg chg="mod">
          <ac:chgData name="Morgan Reeder" userId="S::reederm@ohsu.edu::977a9cca-2004-489d-ac67-8ec31533956b" providerId="AD" clId="Web-{87C9588E-333E-18E9-7A64-48704E15326F}" dt="2025-11-23T01:58:20.687" v="8" actId="20577"/>
          <ac:spMkLst>
            <pc:docMk/>
            <pc:sldMk cId="3785199929" sldId="510"/>
            <ac:spMk id="2" creationId="{5517A984-45B6-2BB9-9E1F-58DF1803C4C7}"/>
          </ac:spMkLst>
        </pc:spChg>
        <pc:picChg chg="add mod ord">
          <ac:chgData name="Morgan Reeder" userId="S::reederm@ohsu.edu::977a9cca-2004-489d-ac67-8ec31533956b" providerId="AD" clId="Web-{87C9588E-333E-18E9-7A64-48704E15326F}" dt="2025-11-23T01:58:11.296" v="6" actId="1076"/>
          <ac:picMkLst>
            <pc:docMk/>
            <pc:sldMk cId="3785199929" sldId="510"/>
            <ac:picMk id="8" creationId="{25F6332E-27A2-8758-DDEE-334CF63A530C}"/>
          </ac:picMkLst>
        </pc:picChg>
      </pc:sldChg>
      <pc:sldChg chg="addSp delSp modSp add replId">
        <pc:chgData name="Morgan Reeder" userId="S::reederm@ohsu.edu::977a9cca-2004-489d-ac67-8ec31533956b" providerId="AD" clId="Web-{87C9588E-333E-18E9-7A64-48704E15326F}" dt="2025-11-23T01:59:00.797" v="14" actId="14100"/>
        <pc:sldMkLst>
          <pc:docMk/>
          <pc:sldMk cId="1644244582" sldId="511"/>
        </pc:sldMkLst>
        <pc:spChg chg="mod">
          <ac:chgData name="Morgan Reeder" userId="S::reederm@ohsu.edu::977a9cca-2004-489d-ac67-8ec31533956b" providerId="AD" clId="Web-{87C9588E-333E-18E9-7A64-48704E15326F}" dt="2025-11-23T01:59:00.797" v="14" actId="14100"/>
          <ac:spMkLst>
            <pc:docMk/>
            <pc:sldMk cId="1644244582" sldId="511"/>
            <ac:spMk id="7" creationId="{A1364664-8304-C5FB-0900-01F518957785}"/>
          </ac:spMkLst>
        </pc:spChg>
        <pc:picChg chg="add mod">
          <ac:chgData name="Morgan Reeder" userId="S::reederm@ohsu.edu::977a9cca-2004-489d-ac67-8ec31533956b" providerId="AD" clId="Web-{87C9588E-333E-18E9-7A64-48704E15326F}" dt="2025-11-23T01:58:56.187" v="13" actId="1076"/>
          <ac:picMkLst>
            <pc:docMk/>
            <pc:sldMk cId="1644244582" sldId="511"/>
            <ac:picMk id="4" creationId="{7CDE3BD1-F496-7E17-AF94-02A1791F8844}"/>
          </ac:picMkLst>
        </pc:picChg>
      </pc:sldChg>
      <pc:sldChg chg="addSp delSp modSp add replId">
        <pc:chgData name="Morgan Reeder" userId="S::reederm@ohsu.edu::977a9cca-2004-489d-ac67-8ec31533956b" providerId="AD" clId="Web-{87C9588E-333E-18E9-7A64-48704E15326F}" dt="2025-11-23T01:59:40.953" v="19" actId="1076"/>
        <pc:sldMkLst>
          <pc:docMk/>
          <pc:sldMk cId="1383407127" sldId="512"/>
        </pc:sldMkLst>
        <pc:picChg chg="add mod">
          <ac:chgData name="Morgan Reeder" userId="S::reederm@ohsu.edu::977a9cca-2004-489d-ac67-8ec31533956b" providerId="AD" clId="Web-{87C9588E-333E-18E9-7A64-48704E15326F}" dt="2025-11-23T01:59:40.953" v="19" actId="1076"/>
          <ac:picMkLst>
            <pc:docMk/>
            <pc:sldMk cId="1383407127" sldId="512"/>
            <ac:picMk id="5" creationId="{5DF72F33-7BE3-7CF6-B4BD-143CBF317C54}"/>
          </ac:picMkLst>
        </pc:picChg>
      </pc:sldChg>
      <pc:sldChg chg="addSp delSp modSp add replId">
        <pc:chgData name="Morgan Reeder" userId="S::reederm@ohsu.edu::977a9cca-2004-489d-ac67-8ec31533956b" providerId="AD" clId="Web-{87C9588E-333E-18E9-7A64-48704E15326F}" dt="2025-11-23T02:01:16.517" v="31" actId="1076"/>
        <pc:sldMkLst>
          <pc:docMk/>
          <pc:sldMk cId="1867006521" sldId="513"/>
        </pc:sldMkLst>
        <pc:picChg chg="add mod">
          <ac:chgData name="Morgan Reeder" userId="S::reederm@ohsu.edu::977a9cca-2004-489d-ac67-8ec31533956b" providerId="AD" clId="Web-{87C9588E-333E-18E9-7A64-48704E15326F}" dt="2025-11-23T02:01:16.517" v="31" actId="1076"/>
          <ac:picMkLst>
            <pc:docMk/>
            <pc:sldMk cId="1867006521" sldId="513"/>
            <ac:picMk id="6" creationId="{28356338-6FFF-F964-EB69-405145476566}"/>
          </ac:picMkLst>
        </pc:picChg>
      </pc:sldChg>
    </pc:docChg>
  </pc:docChgLst>
  <pc:docChgLst>
    <pc:chgData name="Pam Curtis" userId="S::curtispa@ohsu.edu::4eac25de-9630-48a9-a4b5-a062832b15c9" providerId="AD" clId="Web-{EA48BE00-718A-8D7B-A570-15190E1A126F}"/>
    <pc:docChg chg="modSld">
      <pc:chgData name="Pam Curtis" userId="S::curtispa@ohsu.edu::4eac25de-9630-48a9-a4b5-a062832b15c9" providerId="AD" clId="Web-{EA48BE00-718A-8D7B-A570-15190E1A126F}" dt="2025-11-10T19:23:08.254" v="11" actId="20577"/>
      <pc:docMkLst>
        <pc:docMk/>
      </pc:docMkLst>
      <pc:sldChg chg="modSp modCm">
        <pc:chgData name="Pam Curtis" userId="S::curtispa@ohsu.edu::4eac25de-9630-48a9-a4b5-a062832b15c9" providerId="AD" clId="Web-{EA48BE00-718A-8D7B-A570-15190E1A126F}" dt="2025-11-10T19:23:08.254" v="11" actId="20577"/>
        <pc:sldMkLst>
          <pc:docMk/>
          <pc:sldMk cId="3836432883" sldId="391"/>
        </pc:sldMkLst>
        <pc:spChg chg="mod">
          <ac:chgData name="Pam Curtis" userId="S::curtispa@ohsu.edu::4eac25de-9630-48a9-a4b5-a062832b15c9" providerId="AD" clId="Web-{EA48BE00-718A-8D7B-A570-15190E1A126F}" dt="2025-11-10T19:23:08.254" v="11" actId="20577"/>
          <ac:spMkLst>
            <pc:docMk/>
            <pc:sldMk cId="3836432883" sldId="391"/>
            <ac:spMk id="3" creationId="{BCBFCA81-48D0-C6D7-2AAA-B96884A14E53}"/>
          </ac:spMkLst>
        </pc:spChg>
        <pc:extLst>
          <p:ext xmlns:p="http://schemas.openxmlformats.org/presentationml/2006/main" uri="{D6D511B9-2390-475A-947B-AFAB55BFBCF1}">
            <pc226:cmChg xmlns:pc226="http://schemas.microsoft.com/office/powerpoint/2022/06/main/command" chg="mod">
              <pc226:chgData name="Pam Curtis" userId="S::curtispa@ohsu.edu::4eac25de-9630-48a9-a4b5-a062832b15c9" providerId="AD" clId="Web-{EA48BE00-718A-8D7B-A570-15190E1A126F}" dt="2025-11-10T19:23:06.285" v="10" actId="20577"/>
              <pc2:cmMkLst xmlns:pc2="http://schemas.microsoft.com/office/powerpoint/2019/9/main/command">
                <pc:docMk/>
                <pc:sldMk cId="3836432883" sldId="391"/>
                <pc2:cmMk id="{23EA9F27-6BE9-4978-9A08-E0F774F43DA5}"/>
              </pc2:cmMkLst>
            </pc226:cmChg>
          </p:ext>
        </pc:extLst>
      </pc:sldChg>
    </pc:docChg>
  </pc:docChgLst>
  <pc:docChgLst>
    <pc:chgData name="Kelsey Platt" userId="S::plattk@ohsu.edu::beb57fde-4a3b-4cdb-a62d-ca5f913961c1" providerId="AD" clId="Web-{E35FFE53-ADFB-7BFD-6E96-30DB87D01D16}"/>
    <pc:docChg chg="modSld">
      <pc:chgData name="Kelsey Platt" userId="S::plattk@ohsu.edu::beb57fde-4a3b-4cdb-a62d-ca5f913961c1" providerId="AD" clId="Web-{E35FFE53-ADFB-7BFD-6E96-30DB87D01D16}" dt="2025-12-03T20:44:21.481" v="92" actId="1076"/>
      <pc:docMkLst>
        <pc:docMk/>
      </pc:docMkLst>
      <pc:sldChg chg="addSp delSp modSp">
        <pc:chgData name="Kelsey Platt" userId="S::plattk@ohsu.edu::beb57fde-4a3b-4cdb-a62d-ca5f913961c1" providerId="AD" clId="Web-{E35FFE53-ADFB-7BFD-6E96-30DB87D01D16}" dt="2025-12-03T20:44:21.481" v="92" actId="1076"/>
        <pc:sldMkLst>
          <pc:docMk/>
          <pc:sldMk cId="3731639800" sldId="505"/>
        </pc:sldMkLst>
        <pc:spChg chg="mod">
          <ac:chgData name="Kelsey Platt" userId="S::plattk@ohsu.edu::beb57fde-4a3b-4cdb-a62d-ca5f913961c1" providerId="AD" clId="Web-{E35FFE53-ADFB-7BFD-6E96-30DB87D01D16}" dt="2025-12-03T20:42:40.169" v="71" actId="20577"/>
          <ac:spMkLst>
            <pc:docMk/>
            <pc:sldMk cId="3731639800" sldId="505"/>
            <ac:spMk id="2" creationId="{FAFE465D-3D2D-F04B-93C7-9143FD5D21EA}"/>
          </ac:spMkLst>
        </pc:spChg>
        <pc:spChg chg="add del mod">
          <ac:chgData name="Kelsey Platt" userId="S::plattk@ohsu.edu::beb57fde-4a3b-4cdb-a62d-ca5f913961c1" providerId="AD" clId="Web-{E35FFE53-ADFB-7BFD-6E96-30DB87D01D16}" dt="2025-12-03T20:43:54.669" v="86" actId="1076"/>
          <ac:spMkLst>
            <pc:docMk/>
            <pc:sldMk cId="3731639800" sldId="505"/>
            <ac:spMk id="3" creationId="{9550B398-042A-1461-B77F-0389399516B4}"/>
          </ac:spMkLst>
        </pc:spChg>
        <pc:picChg chg="add mod">
          <ac:chgData name="Kelsey Platt" userId="S::plattk@ohsu.edu::beb57fde-4a3b-4cdb-a62d-ca5f913961c1" providerId="AD" clId="Web-{E35FFE53-ADFB-7BFD-6E96-30DB87D01D16}" dt="2025-12-03T20:44:21.481" v="92" actId="1076"/>
          <ac:picMkLst>
            <pc:docMk/>
            <pc:sldMk cId="3731639800" sldId="505"/>
            <ac:picMk id="6" creationId="{6244A77C-53AD-DF90-4826-D59DE51B4B72}"/>
          </ac:picMkLst>
        </pc:picChg>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BE6505CD-0A3C-4C00-AE12-A37936CD062D}" authorId="{89F9569C-474A-DCF2-CD50-8FFE5C1BE5CE}" status="resolved" created="2025-11-11T17:02:41.304" complete="100000">
    <pc:sldMkLst xmlns:pc="http://schemas.microsoft.com/office/powerpoint/2013/main/command">
      <pc:docMk/>
      <pc:sldMk cId="0" sldId="257"/>
    </pc:sldMkLst>
    <p188:txBody>
      <a:bodyPr/>
      <a:lstStyle/>
      <a:p>
        <a:r>
          <a:rPr lang="en-US"/>
          <a:t>Needs update for this webinar</a:t>
        </a:r>
      </a:p>
    </p188:txBody>
  </p188:cm>
</p188:cmLst>
</file>

<file path=ppt/comments/modernComment_113_22647C1C.xml><?xml version="1.0" encoding="utf-8"?>
<p188:cmLst xmlns:a="http://schemas.openxmlformats.org/drawingml/2006/main" xmlns:r="http://schemas.openxmlformats.org/officeDocument/2006/relationships" xmlns:p188="http://schemas.microsoft.com/office/powerpoint/2018/8/main">
  <p188:cm id="{83BDB9CD-1BA2-43D1-A24F-55B7EDD7C4CA}" authorId="{C24A69B5-35ED-4533-34AD-C7B2F22F1CD2}" status="resolved" created="2025-11-07T00:29:12.772" complete="100000">
    <pc:sldMkLst xmlns:pc="http://schemas.microsoft.com/office/powerpoint/2013/main/command">
      <pc:docMk/>
      <pc:sldMk cId="577010716" sldId="275"/>
    </pc:sldMkLst>
    <p188:txBody>
      <a:bodyPr/>
      <a:lstStyle/>
      <a:p>
        <a:r>
          <a:rPr lang="en-US"/>
          <a:t>I think we should consider adding a slide that bullets what additional information (or tools) are available to state participants (it is likely that there will be folks on this call from participating states, but they seeing this for fist time. )</a:t>
        </a:r>
      </a:p>
    </p188:txBody>
  </p188:cm>
</p188:cmLst>
</file>

<file path=ppt/comments/modernComment_115_D884B90D.xml><?xml version="1.0" encoding="utf-8"?>
<p188:cmLst xmlns:a="http://schemas.openxmlformats.org/drawingml/2006/main" xmlns:r="http://schemas.openxmlformats.org/officeDocument/2006/relationships" xmlns:p188="http://schemas.microsoft.com/office/powerpoint/2018/8/main">
  <p188:cm id="{3486B87D-70CC-4740-A8BA-572A8D7D4CFC}" authorId="{86E033CE-B575-FFBA-2E51-8AD6CF2578E8}" status="resolved" created="2025-11-10T17:20:19.198" complete="100000">
    <pc:sldMkLst xmlns:pc="http://schemas.microsoft.com/office/powerpoint/2013/main/command">
      <pc:docMk/>
      <pc:sldMk cId="3632576781" sldId="277"/>
    </pc:sldMkLst>
    <p188:replyLst>
      <p188:reply id="{4C57ABA6-19DA-4E3E-99A4-A30D927D742F}" authorId="{C24A69B5-35ED-4533-34AD-C7B2F22F1CD2}" created="2025-11-10T19:19:18.272">
        <p188:txBody>
          <a:bodyPr/>
          <a:lstStyle/>
          <a:p>
            <a:r>
              <a:rPr lang="en-US"/>
              <a:t>I agree.  In general, suggest removing wording from the slides that you can either say verbally, or that you include in subsequent slides. </a:t>
            </a:r>
          </a:p>
        </p188:txBody>
      </p188:reply>
    </p188:replyLst>
    <p188:txBody>
      <a:bodyPr/>
      <a:lstStyle/>
      <a:p>
        <a:r>
          <a:rPr lang="en-US"/>
          <a:t>Since the next slide provides a really nice summary of the section, I would delete the bullets here.  No need to cover it twice.</a:t>
        </a:r>
      </a:p>
    </p188:txBody>
  </p188:cm>
</p188:cmLst>
</file>

<file path=ppt/comments/modernComment_127_DB7437B0.xml><?xml version="1.0" encoding="utf-8"?>
<p188:cmLst xmlns:a="http://schemas.openxmlformats.org/drawingml/2006/main" xmlns:r="http://schemas.openxmlformats.org/officeDocument/2006/relationships" xmlns:p188="http://schemas.microsoft.com/office/powerpoint/2018/8/main">
  <p188:cm id="{04FA4C1E-DF33-4171-A1CD-EAE74ECAC22E}" authorId="{89F9569C-474A-DCF2-CD50-8FFE5C1BE5CE}" status="resolved" created="2025-11-11T17:00:47.197" complete="100000">
    <pc:sldMkLst xmlns:pc="http://schemas.microsoft.com/office/powerpoint/2013/main/command">
      <pc:docMk/>
      <pc:sldMk cId="3681826736" sldId="295"/>
    </pc:sldMkLst>
    <p188:txBody>
      <a:bodyPr/>
      <a:lstStyle/>
      <a:p>
        <a:r>
          <a:rPr lang="en-US"/>
          <a:t>Needs update for this webinar</a:t>
        </a:r>
      </a:p>
    </p188:txBody>
  </p188:cm>
</p188:cmLst>
</file>

<file path=ppt/comments/modernComment_160_F1F1FDB9.xml><?xml version="1.0" encoding="utf-8"?>
<p188:cmLst xmlns:a="http://schemas.openxmlformats.org/drawingml/2006/main" xmlns:r="http://schemas.openxmlformats.org/officeDocument/2006/relationships" xmlns:p188="http://schemas.microsoft.com/office/powerpoint/2018/8/main">
  <p188:cm id="{79476B2A-2D02-4D04-806F-5DC869811ED8}" authorId="{86E033CE-B575-FFBA-2E51-8AD6CF2578E8}" status="resolved" created="2025-11-10T17:34:24.470" complete="100000">
    <pc:sldMkLst xmlns:pc="http://schemas.microsoft.com/office/powerpoint/2013/main/command">
      <pc:docMk/>
      <pc:sldMk cId="4059168185" sldId="352"/>
    </pc:sldMkLst>
    <p188:replyLst>
      <p188:reply id="{B8C63367-DDB9-4C2C-87E5-894B99D4E807}" authorId="{86E033CE-B575-FFBA-2E51-8AD6CF2578E8}" created="2025-11-10T17:38:29.825">
        <p188:txBody>
          <a:bodyPr/>
          <a:lstStyle/>
          <a:p>
            <a:r>
              <a:rPr lang="en-US"/>
              <a:t>Items might include: 
Working with Vendors
PBMs and PBAs
Rebate Aggregators
Vendor contracting</a:t>
            </a:r>
          </a:p>
        </p188:txBody>
      </p188:reply>
    </p188:replyLst>
    <p188:txBody>
      <a:bodyPr/>
      <a:lstStyle/>
      <a:p>
        <a:r>
          <a:rPr lang="en-US"/>
          <a:t>Same comment here. I think a new slide after this one with a summary of what you are going to cover in this section would be helpful</a:t>
        </a:r>
      </a:p>
    </p188:txBody>
  </p188:cm>
</p188:cmLst>
</file>

<file path=ppt/comments/modernComment_161_2B94D352.xml><?xml version="1.0" encoding="utf-8"?>
<p188:cmLst xmlns:a="http://schemas.openxmlformats.org/drawingml/2006/main" xmlns:r="http://schemas.openxmlformats.org/officeDocument/2006/relationships" xmlns:p188="http://schemas.microsoft.com/office/powerpoint/2018/8/main">
  <p188:cm id="{669D20B8-FA0A-4666-B633-A4F78009F09A}" authorId="{86E033CE-B575-FFBA-2E51-8AD6CF2578E8}" status="resolved" created="2025-11-10T17:26:10.405" complete="100000">
    <pc:sldMkLst xmlns:pc="http://schemas.microsoft.com/office/powerpoint/2013/main/command">
      <pc:docMk/>
      <pc:sldMk cId="731173714" sldId="353"/>
    </pc:sldMkLst>
    <p188:txBody>
      <a:bodyPr/>
      <a:lstStyle/>
      <a:p>
        <a:r>
          <a:rPr lang="en-US"/>
          <a:t>After this slide, I would insert a section overview slide that lists the topics you are going to cover (similar to slide 18 in the section above).  The bullets on the new slide might include:
-Reimbursement methodologies
-Reimbursement pathways for PAD claims
      -Inpatient: bundle payment and carve-out
      -Outpatient: medical and pharmacy claims
-Rebate challenges
-Carve-outs</a:t>
        </a:r>
      </a:p>
    </p188:txBody>
  </p188:cm>
  <p188:cm id="{9900CFCE-93B7-408B-A29B-347152543A23}" authorId="{86E033CE-B575-FFBA-2E51-8AD6CF2578E8}" status="resolved" created="2025-11-10T17:26:49.906" complete="100000">
    <pc:sldMkLst xmlns:pc="http://schemas.microsoft.com/office/powerpoint/2013/main/command">
      <pc:docMk/>
      <pc:sldMk cId="731173714" sldId="353"/>
    </pc:sldMkLst>
    <p188:txBody>
      <a:bodyPr/>
      <a:lstStyle/>
      <a:p>
        <a:r>
          <a:rPr lang="en-US"/>
          <a:t>If you do insert the new section content slide, then you may want to delete the bullets on this slide</a:t>
        </a:r>
      </a:p>
    </p188:txBody>
  </p188:cm>
</p188:cmLst>
</file>

<file path=ppt/comments/modernComment_16A_38785463.xml><?xml version="1.0" encoding="utf-8"?>
<p188:cmLst xmlns:a="http://schemas.openxmlformats.org/drawingml/2006/main" xmlns:r="http://schemas.openxmlformats.org/officeDocument/2006/relationships" xmlns:p188="http://schemas.microsoft.com/office/powerpoint/2018/8/main">
  <p188:cm id="{DC1841D5-BB51-479C-B7DC-C60A1F73BD7B}" authorId="{86E033CE-B575-FFBA-2E51-8AD6CF2578E8}" status="resolved" created="2025-11-10T17:37:33.665" complete="100000">
    <ac:deMkLst xmlns:ac="http://schemas.microsoft.com/office/drawing/2013/main/command">
      <pc:docMk xmlns:pc="http://schemas.microsoft.com/office/powerpoint/2013/main/command"/>
      <pc:sldMk xmlns:pc="http://schemas.microsoft.com/office/powerpoint/2013/main/command" cId="947410019" sldId="362"/>
      <ac:spMk id="3" creationId="{F85D23B1-4BF8-CE86-C296-C816B446E559}"/>
    </ac:deMkLst>
    <p188:txBody>
      <a:bodyPr/>
      <a:lstStyle/>
      <a:p>
        <a:r>
          <a:rPr lang="en-US"/>
          <a:t>The title about pharmacy benefit managers and administators was not well connected to the text that references just vendors.  So I have inserted the PBM and PBA acronyns in both the title and content sections.  </a:t>
        </a:r>
      </a:p>
    </p188:txBody>
  </p188:cm>
</p188:cmLst>
</file>

<file path=ppt/comments/modernComment_16C_1D300E0A.xml><?xml version="1.0" encoding="utf-8"?>
<p188:cmLst xmlns:a="http://schemas.openxmlformats.org/drawingml/2006/main" xmlns:r="http://schemas.openxmlformats.org/officeDocument/2006/relationships" xmlns:p188="http://schemas.microsoft.com/office/powerpoint/2018/8/main">
  <p188:cm id="{5BFE784A-B66C-4626-B484-79606ED0416F}" authorId="{C24A69B5-35ED-4533-34AD-C7B2F22F1CD2}" status="resolved" created="2025-11-10T19:18:23.363" complete="100000">
    <ac:txMkLst xmlns:ac="http://schemas.microsoft.com/office/drawing/2013/main/command">
      <pc:docMk xmlns:pc="http://schemas.microsoft.com/office/powerpoint/2013/main/command"/>
      <pc:sldMk xmlns:pc="http://schemas.microsoft.com/office/powerpoint/2013/main/command" cId="489688586" sldId="364"/>
      <ac:spMk id="10" creationId="{F3B3C2D9-DDAA-86AC-C089-06C2F238AE0B}"/>
      <ac:txMk cp="0">
        <ac:context len="1" hash="13"/>
      </ac:txMk>
    </ac:txMkLst>
    <p188:txBody>
      <a:bodyPr/>
      <a:lstStyle/>
      <a:p>
        <a:r>
          <a:rPr lang="en-US"/>
          <a:t>I think you can verbally say the first two bullets and simplify the slide to the 3 boxes. </a:t>
        </a:r>
      </a:p>
    </p188:txBody>
  </p188:cm>
</p188:cmLst>
</file>

<file path=ppt/comments/modernComment_174_109A924B.xml><?xml version="1.0" encoding="utf-8"?>
<p188:cmLst xmlns:a="http://schemas.openxmlformats.org/drawingml/2006/main" xmlns:r="http://schemas.openxmlformats.org/officeDocument/2006/relationships" xmlns:p188="http://schemas.microsoft.com/office/powerpoint/2018/8/main">
  <p188:cm id="{820F2DE4-A434-4A5C-BC67-C9F656FF4AD1}" authorId="{86E033CE-B575-FFBA-2E51-8AD6CF2578E8}" status="resolved" created="2025-11-07T15:37:16.333" complete="100000">
    <ac:txMkLst xmlns:ac="http://schemas.microsoft.com/office/drawing/2013/main/command">
      <pc:docMk xmlns:pc="http://schemas.microsoft.com/office/powerpoint/2013/main/command"/>
      <pc:sldMk xmlns:pc="http://schemas.microsoft.com/office/powerpoint/2013/main/command" cId="278565451" sldId="372"/>
      <ac:spMk id="10" creationId="{81724FC4-A269-EB7D-7DCF-77D3DDFC1DFB}"/>
      <ac:txMk cp="267" len="40">
        <ac:context len="472" hash="2969933842"/>
      </ac:txMk>
    </ac:txMkLst>
    <p188:pos x="1589314" y="2808514"/>
    <p188:txBody>
      <a:bodyPr/>
      <a:lstStyle/>
      <a:p>
        <a:r>
          <a:rPr lang="en-US"/>
          <a:t>Chelsea- be sure note verbally that MACPAC stated that this analysis was likely an undercount of PADs because many PADs are reimbursement as part of a bundled payment. </a:t>
        </a:r>
      </a:p>
    </p188:txBody>
    <p188:extLst>
      <p:ext xmlns:p="http://schemas.openxmlformats.org/presentationml/2006/main" uri="{57CB4572-C831-44C2-8A1C-0ADB6CCDFE69}">
        <p223:reactions xmlns:p223="http://schemas.microsoft.com/office/powerpoint/2022/03/main">
          <p223:rxn type="👍">
            <p223:instance time="2025-11-11T23:21:31.191" authorId="{90AF1A16-1DE0-FCA6-0730-01102EAFBB09}"/>
          </p223:rxn>
        </p223:reactions>
      </p:ext>
    </p188:extLst>
  </p188:cm>
  <p188:cm id="{D5648F77-2D63-6E42-B9D2-1303DD0A5822}" authorId="{BAEFA12E-426A-996C-1B97-A1847BE705FA}" status="resolved" created="2025-11-12T20:36:44.328" complete="100000">
    <ac:txMkLst xmlns:ac="http://schemas.microsoft.com/office/drawing/2013/main/command">
      <pc:docMk xmlns:pc="http://schemas.microsoft.com/office/powerpoint/2013/main/command"/>
      <pc:sldMk xmlns:pc="http://schemas.microsoft.com/office/powerpoint/2013/main/command" cId="278565451" sldId="372"/>
      <ac:spMk id="10" creationId="{81724FC4-A269-EB7D-7DCF-77D3DDFC1DFB}"/>
      <ac:txMk cp="0" len="1">
        <ac:context len="472" hash="2969933842"/>
      </ac:txMk>
    </ac:txMkLst>
    <p188:pos x="6057900" y="495008"/>
    <p188:txBody>
      <a:bodyPr/>
      <a:lstStyle/>
      <a:p>
        <a:r>
          <a:rPr lang="en-US"/>
          <a:t>Can probably omit a second definition here if you wish</a:t>
        </a:r>
      </a:p>
    </p188:txBody>
  </p188:cm>
</p188:cmLst>
</file>

<file path=ppt/comments/modernComment_184_E4005272.xml><?xml version="1.0" encoding="utf-8"?>
<p188:cmLst xmlns:a="http://schemas.openxmlformats.org/drawingml/2006/main" xmlns:r="http://schemas.openxmlformats.org/officeDocument/2006/relationships" xmlns:p188="http://schemas.microsoft.com/office/powerpoint/2018/8/main">
  <p188:cm id="{672ECF4A-64D9-1640-B11B-F7A3A974404C}" authorId="{BAEFA12E-426A-996C-1B97-A1847BE705FA}" status="resolved" created="2025-11-12T22:30:04.036" complete="100000">
    <ac:txMkLst xmlns:ac="http://schemas.microsoft.com/office/drawing/2013/main/command">
      <pc:docMk xmlns:pc="http://schemas.microsoft.com/office/powerpoint/2013/main/command"/>
      <pc:sldMk xmlns:pc="http://schemas.microsoft.com/office/powerpoint/2013/main/command" cId="3825226354" sldId="388"/>
      <ac:spMk id="3" creationId="{56B997AB-C7ED-281D-4AE9-67D02B90B0F4}"/>
      <ac:txMk cp="602" len="8">
        <ac:context len="725" hash="2929748379"/>
      </ac:txMk>
    </ac:txMkLst>
    <p188:pos x="1600200" y="4381208"/>
    <p188:txBody>
      <a:bodyPr/>
      <a:lstStyle/>
      <a:p>
        <a:r>
          <a:rPr lang="en-US"/>
          <a:t>Changed to "keeping"</a:t>
        </a:r>
      </a:p>
    </p188:txBody>
  </p188:cm>
</p188:cmLst>
</file>

<file path=ppt/comments/modernComment_187_E4AB51F3.xml><?xml version="1.0" encoding="utf-8"?>
<p188:cmLst xmlns:a="http://schemas.openxmlformats.org/drawingml/2006/main" xmlns:r="http://schemas.openxmlformats.org/officeDocument/2006/relationships" xmlns:p188="http://schemas.microsoft.com/office/powerpoint/2018/8/main">
  <p188:cm id="{23EA9F27-6BE9-4978-9A08-E0F774F43DA5}" authorId="{C24A69B5-35ED-4533-34AD-C7B2F22F1CD2}" status="resolved" created="2025-11-07T00:20:41.038" complete="100000">
    <ac:txMkLst xmlns:ac="http://schemas.microsoft.com/office/drawing/2013/main/command">
      <pc:docMk xmlns:pc="http://schemas.microsoft.com/office/powerpoint/2013/main/command"/>
      <pc:sldMk xmlns:pc="http://schemas.microsoft.com/office/powerpoint/2013/main/command" cId="3836432883" sldId="391"/>
      <ac:spMk id="3" creationId="{BCBFCA81-48D0-C6D7-2AAA-B96884A14E53}"/>
      <ac:txMk cp="14">
        <ac:context len="380" hash="4245004088"/>
      </ac:txMk>
    </ac:txMkLst>
    <p188:pos x="3721100" y="1168400"/>
    <p188:txBody>
      <a:bodyPr/>
      <a:lstStyle/>
      <a:p>
        <a:r>
          <a:rPr lang="en-US"/>
          <a:t>I eliminated this sentence to simplify: 
A common theme throughout the state Medicaid agency interviews was the need to determine how and when to implement a PAD management program​</a:t>
        </a:r>
      </a:p>
    </p188:txBody>
  </p188:cm>
  <p188:cm id="{B12E7361-EDD8-8A4B-9841-165F6D682583}" authorId="{BAEFA12E-426A-996C-1B97-A1847BE705FA}" status="resolved" created="2025-11-12T20:50:01.677" complete="100000">
    <ac:txMkLst xmlns:ac="http://schemas.microsoft.com/office/drawing/2013/main/command">
      <pc:docMk xmlns:pc="http://schemas.microsoft.com/office/powerpoint/2013/main/command"/>
      <pc:sldMk xmlns:pc="http://schemas.microsoft.com/office/powerpoint/2013/main/command" cId="3836432883" sldId="391"/>
      <ac:spMk id="3" creationId="{BCBFCA81-48D0-C6D7-2AAA-B96884A14E53}"/>
      <ac:txMk cp="0" len="63">
        <ac:context len="380" hash="4245004088"/>
      </ac:txMk>
    </ac:txMkLst>
    <p188:pos x="9931400" y="495008"/>
    <p188:txBody>
      <a:bodyPr/>
      <a:lstStyle/>
      <a:p>
        <a:r>
          <a:rPr lang="en-US"/>
          <a:t>Wording suggestion here</a:t>
        </a:r>
      </a:p>
    </p188:txBody>
  </p188:cm>
  <p188:cm id="{6E7A1B1D-EF51-9649-B7EE-A584A7D565BE}" authorId="{BAEFA12E-426A-996C-1B97-A1847BE705FA}" status="resolved" created="2025-11-12T20:50:09.854" complete="100000">
    <ac:txMkLst xmlns:ac="http://schemas.microsoft.com/office/drawing/2013/main/command">
      <pc:docMk xmlns:pc="http://schemas.microsoft.com/office/powerpoint/2013/main/command"/>
      <pc:sldMk xmlns:pc="http://schemas.microsoft.com/office/powerpoint/2013/main/command" cId="3836432883" sldId="391"/>
      <ac:spMk id="3" creationId="{BCBFCA81-48D0-C6D7-2AAA-B96884A14E53}"/>
      <ac:txMk cp="267" len="41">
        <ac:context len="380" hash="4245004088"/>
      </ac:txMk>
    </ac:txMkLst>
    <p188:pos x="8115300" y="2298408"/>
    <p188:txBody>
      <a:bodyPr/>
      <a:lstStyle/>
      <a:p>
        <a:r>
          <a:rPr lang="en-US"/>
          <a:t>and also here</a:t>
        </a:r>
      </a:p>
    </p188:txBody>
  </p188:cm>
</p188:cmLst>
</file>

<file path=ppt/comments/modernComment_189_8E89A9AE.xml><?xml version="1.0" encoding="utf-8"?>
<p188:cmLst xmlns:a="http://schemas.openxmlformats.org/drawingml/2006/main" xmlns:r="http://schemas.openxmlformats.org/officeDocument/2006/relationships" xmlns:p188="http://schemas.microsoft.com/office/powerpoint/2018/8/main">
  <p188:cm id="{F7039BFA-4194-43C9-A36F-C7BECDDAFD7B}" authorId="{86E033CE-B575-FFBA-2E51-8AD6CF2578E8}" status="resolved" created="2025-11-07T15:39:53.349" complete="100000">
    <pc:sldMkLst xmlns:pc="http://schemas.microsoft.com/office/powerpoint/2013/main/command">
      <pc:docMk/>
      <pc:sldMk cId="2391386542" sldId="393"/>
    </pc:sldMkLst>
    <p188:txBody>
      <a:bodyPr/>
      <a:lstStyle/>
      <a:p>
        <a:r>
          <a:rPr lang="en-US"/>
          <a:t>to maintain the style on this page, uncapitalized Authorization.</a:t>
        </a:r>
      </a:p>
    </p188:txBody>
  </p188:cm>
</p188:cmLst>
</file>

<file path=ppt/comments/modernComment_190_8D4B8316.xml><?xml version="1.0" encoding="utf-8"?>
<p188:cmLst xmlns:a="http://schemas.openxmlformats.org/drawingml/2006/main" xmlns:r="http://schemas.openxmlformats.org/officeDocument/2006/relationships" xmlns:p188="http://schemas.microsoft.com/office/powerpoint/2018/8/main">
  <p188:cm id="{F49B07D2-B2B3-4606-8F97-AF4FA38C4FA6}" authorId="{76CA5CF4-F934-63BC-73CB-719619BA7B6D}" status="resolved" created="2025-11-10T22:34:48.174">
    <pc:sldMkLst xmlns:pc="http://schemas.microsoft.com/office/powerpoint/2013/main/command">
      <pc:docMk/>
      <pc:sldMk cId="1937337064" sldId="400"/>
    </pc:sldMkLst>
    <p188:replyLst>
      <p188:reply id="{32322494-ED67-471D-AB01-6C87F38261AB}" authorId="{90AF1A16-1DE0-FCA6-0730-01102EAFBB09}" created="2025-11-11T23:22:26.755">
        <p188:txBody>
          <a:bodyPr/>
          <a:lstStyle/>
          <a:p>
            <a:r>
              <a:rPr lang="en-US"/>
              <a:t>Added note for myself!</a:t>
            </a:r>
          </a:p>
        </p188:txBody>
      </p188:reply>
    </p188:replyLst>
    <p188:txBody>
      <a:bodyPr/>
      <a:lstStyle/>
      <a:p>
        <a:r>
          <a:rPr lang="en-US"/>
          <a:t>Should we say that this is a subset of some of the identified state pain points?:  Because this isn’t all of the pain points in the PAD report right?</a:t>
        </a:r>
      </a:p>
    </p188:txBody>
    <p188:extLst>
      <p:ext xmlns:p="http://schemas.openxmlformats.org/presentationml/2006/main" uri="{57CB4572-C831-44C2-8A1C-0ADB6CCDFE69}">
        <p223:reactions xmlns:p223="http://schemas.microsoft.com/office/powerpoint/2022/03/main">
          <p223:rxn type="👍">
            <p223:instance time="2025-11-11T23:22:16.560" authorId="{90AF1A16-1DE0-FCA6-0730-01102EAFBB09}"/>
          </p223:rxn>
        </p223:reactions>
      </p:ext>
    </p188:extLst>
  </p188:cm>
</p188:cmLst>
</file>

<file path=ppt/comments/modernComment_1A3_90AC54AD.xml><?xml version="1.0" encoding="utf-8"?>
<p188:cmLst xmlns:a="http://schemas.openxmlformats.org/drawingml/2006/main" xmlns:r="http://schemas.openxmlformats.org/officeDocument/2006/relationships" xmlns:p188="http://schemas.microsoft.com/office/powerpoint/2018/8/main">
  <p188:cm id="{8D02AF93-CFA6-4F1A-B986-4F195E109F18}" authorId="{BAEFA12E-426A-996C-1B97-A1847BE705FA}" status="resolved" created="2025-11-12T20:39:06.263">
    <ac:txMkLst xmlns:ac="http://schemas.microsoft.com/office/drawing/2013/main/command">
      <pc:docMk xmlns:pc="http://schemas.microsoft.com/office/powerpoint/2013/main/command"/>
      <pc:sldMk xmlns:pc="http://schemas.microsoft.com/office/powerpoint/2013/main/command" cId="2427212973" sldId="419"/>
      <ac:spMk id="16" creationId="{A6BE448C-7B8C-2188-0A56-3126AB070386}"/>
      <ac:txMk cp="271" len="6">
        <ac:context len="343" hash="3010089621"/>
      </ac:txMk>
    </ac:txMkLst>
    <p188:pos x="3594100" y="3416008"/>
    <p188:txBody>
      <a:bodyPr/>
      <a:lstStyle/>
      <a:p>
        <a:r>
          <a:rPr lang="en-US"/>
          <a:t>Made this singular</a:t>
        </a:r>
      </a:p>
    </p188:txBody>
  </p188:cm>
</p188:cmLst>
</file>

<file path=ppt/comments/modernComment_1A5_125E6746.xml><?xml version="1.0" encoding="utf-8"?>
<p188:cmLst xmlns:a="http://schemas.openxmlformats.org/drawingml/2006/main" xmlns:r="http://schemas.openxmlformats.org/officeDocument/2006/relationships" xmlns:p188="http://schemas.microsoft.com/office/powerpoint/2018/8/main">
  <p188:cm id="{A4A6DD7B-9248-4699-B764-846D8AAC4CF9}" authorId="{C24A69B5-35ED-4533-34AD-C7B2F22F1CD2}" status="resolved" created="2025-11-06T19:51:16.939" complete="100000">
    <pc:sldMkLst xmlns:pc="http://schemas.microsoft.com/office/powerpoint/2013/main/command">
      <pc:docMk/>
      <pc:sldMk cId="308176710" sldId="421"/>
    </pc:sldMkLst>
    <p188:txBody>
      <a:bodyPr/>
      <a:lstStyle/>
      <a:p>
        <a:r>
          <a:rPr lang="en-US"/>
          <a:t>Suggest flipping order of slides 12 and 13</a:t>
        </a:r>
      </a:p>
    </p188:txBody>
  </p188:cm>
</p188:cmLst>
</file>

<file path=ppt/comments/modernComment_1B5_48B8B499.xml><?xml version="1.0" encoding="utf-8"?>
<p188:cmLst xmlns:a="http://schemas.openxmlformats.org/drawingml/2006/main" xmlns:r="http://schemas.openxmlformats.org/officeDocument/2006/relationships" xmlns:p188="http://schemas.microsoft.com/office/powerpoint/2018/8/main">
  <p188:cm id="{04876510-92EB-8143-A263-240E110CD9D2}" authorId="{BAEFA12E-426A-996C-1B97-A1847BE705FA}" status="resolved" created="2025-11-12T22:54:59.446" complete="100000">
    <ac:txMkLst xmlns:ac="http://schemas.microsoft.com/office/drawing/2013/main/command">
      <pc:docMk xmlns:pc="http://schemas.microsoft.com/office/powerpoint/2013/main/command"/>
      <pc:sldMk xmlns:pc="http://schemas.microsoft.com/office/powerpoint/2013/main/command" cId="1220064409" sldId="437"/>
      <ac:spMk id="7" creationId="{6CFC0A97-26A3-D859-90E3-E5CE19177B0A}"/>
      <ac:txMk cp="143" len="1">
        <ac:context len="340" hash="2643682485"/>
      </ac:txMk>
    </ac:txMkLst>
    <p188:pos x="5660572" y="1181633"/>
    <p188:txBody>
      <a:bodyPr/>
      <a:lstStyle/>
      <a:p>
        <a:r>
          <a:rPr lang="en-US"/>
          <a:t>"of"?</a:t>
        </a:r>
      </a:p>
    </p188:txBody>
  </p188:cm>
</p188:cmLst>
</file>

<file path=ppt/comments/modernComment_1E7_1D48886C.xml><?xml version="1.0" encoding="utf-8"?>
<p188:cmLst xmlns:a="http://schemas.openxmlformats.org/drawingml/2006/main" xmlns:r="http://schemas.openxmlformats.org/officeDocument/2006/relationships" xmlns:p188="http://schemas.microsoft.com/office/powerpoint/2018/8/main">
  <p188:cm id="{B250F802-4F2C-4A40-9D4B-AF68F86F1A07}" authorId="{89F9569C-474A-DCF2-CD50-8FFE5C1BE5CE}" status="resolved" created="2025-11-11T17:01:17.215" complete="100000">
    <ac:txMkLst xmlns:ac="http://schemas.microsoft.com/office/drawing/2013/main/command">
      <pc:docMk xmlns:pc="http://schemas.microsoft.com/office/powerpoint/2013/main/command"/>
      <pc:sldMk xmlns:pc="http://schemas.microsoft.com/office/powerpoint/2013/main/command" cId="491292780" sldId="487"/>
      <ac:spMk id="8" creationId="{80E029BF-A8F8-CFED-6C41-FC1E95374409}"/>
      <ac:txMk cp="0" len="5">
        <ac:context len="140" hash="2193829330"/>
      </ac:txMk>
    </ac:txMkLst>
    <p188:pos x="1024891" y="407946"/>
    <p188:txBody>
      <a:bodyPr/>
      <a:lstStyle/>
      <a:p>
        <a:r>
          <a:rPr lang="en-US"/>
          <a:t>Needs update for this webinar</a:t>
        </a:r>
      </a:p>
    </p188:txBody>
  </p188:cm>
</p188:cmLst>
</file>

<file path=ppt/comments/modernComment_1EE_9F37D79F.xml><?xml version="1.0" encoding="utf-8"?>
<p188:cmLst xmlns:a="http://schemas.openxmlformats.org/drawingml/2006/main" xmlns:r="http://schemas.openxmlformats.org/officeDocument/2006/relationships" xmlns:p188="http://schemas.microsoft.com/office/powerpoint/2018/8/main">
  <p188:cm id="{34BCB52A-4EFE-4ADB-8D6A-29A975D20D81}" authorId="{89F9569C-474A-DCF2-CD50-8FFE5C1BE5CE}" status="resolved" created="2025-11-11T17:07:12.658" complete="100000">
    <pc:sldMkLst xmlns:pc="http://schemas.microsoft.com/office/powerpoint/2013/main/command">
      <pc:docMk/>
      <pc:sldMk cId="2671237023" sldId="494"/>
    </pc:sldMkLst>
    <p188:txBody>
      <a:bodyPr/>
      <a:lstStyle/>
      <a:p>
        <a:r>
          <a:rPr lang="en-US"/>
          <a:t>This is the correct questions slide, but leaving the one before it to preserve Pam’s comment</a:t>
        </a:r>
      </a:p>
    </p188:txBody>
  </p188:cm>
</p188:cmLst>
</file>

<file path=ppt/comments/modernComment_1FD_A1AEC4F3.xml><?xml version="1.0" encoding="utf-8"?>
<p188:cmLst xmlns:a="http://schemas.openxmlformats.org/drawingml/2006/main" xmlns:r="http://schemas.openxmlformats.org/officeDocument/2006/relationships" xmlns:p188="http://schemas.microsoft.com/office/powerpoint/2018/8/main">
  <p188:cm id="{67B8286E-C49A-4642-BC28-121C38D93DA4}" authorId="{C24A69B5-35ED-4533-34AD-C7B2F22F1CD2}" status="resolved" created="2025-11-06T19:51:16.939">
    <pc:sldMkLst xmlns:pc="http://schemas.microsoft.com/office/powerpoint/2013/main/command">
      <pc:docMk/>
      <pc:sldMk cId="308176710" sldId="421"/>
    </pc:sldMkLst>
    <p188:txBody>
      <a:bodyPr/>
      <a:lstStyle/>
      <a:p>
        <a:r>
          <a:rPr lang="en-US"/>
          <a:t>Suggest flipping order of slides 12 and 13</a:t>
        </a:r>
      </a:p>
    </p188:txBody>
  </p188:cm>
  <p188:cm id="{9F8C1A85-CAC7-4692-8438-4081ACE75734}" authorId="{90AF1A16-1DE0-FCA6-0730-01102EAFBB09}" status="resolved" created="2025-11-12T19:14:08.033" complete="100000">
    <pc:sldMkLst xmlns:pc="http://schemas.microsoft.com/office/powerpoint/2013/main/command">
      <pc:docMk/>
      <pc:sldMk cId="2712585459" sldId="509"/>
    </pc:sldMkLst>
    <p188:replyLst>
      <p188:reply id="{9F8D4B8B-9C3C-5342-A0BE-D61F4BBE8243}" authorId="{BAEFA12E-426A-996C-1B97-A1847BE705FA}" created="2025-11-12T20:29:10.517">
        <p188:txBody>
          <a:bodyPr/>
          <a:lstStyle/>
          <a:p>
            <a:r>
              <a:rPr lang="en-US"/>
              <a:t>I put all of the bullets into sentence case and further indented your 2 vendor role bullets; are these changes okay?</a:t>
            </a:r>
          </a:p>
        </p188:txBody>
      </p188:reply>
    </p188:replyLst>
    <p188:txBody>
      <a:bodyPr/>
      <a:lstStyle/>
      <a:p>
        <a:r>
          <a:rPr lang="en-US"/>
          <a:t>I am re-using these slides as these are the primary ES elements…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23902A-7BA7-49E2-AA05-3F2B55EC2D7D}" type="datetimeFigureOut">
              <a:rPr lang="en-US" smtClean="0"/>
              <a:t>12/9/2025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F9B901-B2E6-4080-A91B-14CB67E74DA7}" type="slidenum">
              <a:rPr lang="en-US" smtClean="0"/>
              <a:t>‹#›</a:t>
            </a:fld>
            <a:endParaRPr lang="en-US"/>
          </a:p>
        </p:txBody>
      </p:sp>
    </p:spTree>
    <p:extLst>
      <p:ext uri="{BB962C8B-B14F-4D97-AF65-F5344CB8AC3E}">
        <p14:creationId xmlns:p14="http://schemas.microsoft.com/office/powerpoint/2010/main" val="3797621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0FC82-7931-41E3-BFA8-9E612FFFA99D}"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63B4E-50F2-41D1-B6CF-76B29CB92B26}" type="slidenum">
              <a:rPr lang="en-US" smtClean="0"/>
              <a:t>‹#›</a:t>
            </a:fld>
            <a:endParaRPr lang="en-US"/>
          </a:p>
        </p:txBody>
      </p:sp>
    </p:spTree>
    <p:extLst>
      <p:ext uri="{BB962C8B-B14F-4D97-AF65-F5344CB8AC3E}">
        <p14:creationId xmlns:p14="http://schemas.microsoft.com/office/powerpoint/2010/main" val="7553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A0C4-96D4-D42E-2F2F-4C50CD347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D169A-AFB0-1F4B-983F-5CE6B1A0FD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F6C38E-3DC1-930F-2E94-0885CB9BDACB}"/>
              </a:ext>
            </a:extLst>
          </p:cNvPr>
          <p:cNvSpPr>
            <a:spLocks noGrp="1"/>
          </p:cNvSpPr>
          <p:nvPr>
            <p:ph type="body" idx="1"/>
          </p:nvPr>
        </p:nvSpPr>
        <p:spPr/>
        <p:txBody>
          <a:bodyPr/>
          <a:lstStyle/>
          <a:p>
            <a:r>
              <a:rPr lang="en-US"/>
              <a:t>Three identified pain points of many discussed. </a:t>
            </a:r>
          </a:p>
        </p:txBody>
      </p:sp>
      <p:sp>
        <p:nvSpPr>
          <p:cNvPr id="4" name="Slide Number Placeholder 3">
            <a:extLst>
              <a:ext uri="{FF2B5EF4-FFF2-40B4-BE49-F238E27FC236}">
                <a16:creationId xmlns:a16="http://schemas.microsoft.com/office/drawing/2014/main" id="{10881CCB-C5AE-B349-DEDE-2DA9380D0902}"/>
              </a:ext>
            </a:extLst>
          </p:cNvPr>
          <p:cNvSpPr>
            <a:spLocks noGrp="1"/>
          </p:cNvSpPr>
          <p:nvPr>
            <p:ph type="sldNum" sz="quarter" idx="5"/>
          </p:nvPr>
        </p:nvSpPr>
        <p:spPr/>
        <p:txBody>
          <a:bodyPr/>
          <a:lstStyle/>
          <a:p>
            <a:fld id="{78A39A40-3E7D-4AD4-8992-CA2EF5BE367A}" type="slidenum">
              <a:rPr lang="en-US" smtClean="0"/>
              <a:t>51</a:t>
            </a:fld>
            <a:endParaRPr lang="en-US"/>
          </a:p>
        </p:txBody>
      </p:sp>
    </p:spTree>
    <p:extLst>
      <p:ext uri="{BB962C8B-B14F-4D97-AF65-F5344CB8AC3E}">
        <p14:creationId xmlns:p14="http://schemas.microsoft.com/office/powerpoint/2010/main" val="271599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2F31C-DCC5-F7C1-8714-878F6015B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8B923-155B-6739-3A2E-AE35728A77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B7840C-BC1C-A7B5-6463-FBF9ED3984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8D7D08-6A87-856B-A0FD-A6936D73F2A5}"/>
              </a:ext>
            </a:extLst>
          </p:cNvPr>
          <p:cNvSpPr>
            <a:spLocks noGrp="1"/>
          </p:cNvSpPr>
          <p:nvPr>
            <p:ph type="sldNum" sz="quarter" idx="5"/>
          </p:nvPr>
        </p:nvSpPr>
        <p:spPr/>
        <p:txBody>
          <a:bodyPr/>
          <a:lstStyle/>
          <a:p>
            <a:fld id="{78A39A40-3E7D-4AD4-8992-CA2EF5BE367A}" type="slidenum">
              <a:rPr lang="en-US" smtClean="0"/>
              <a:t>52</a:t>
            </a:fld>
            <a:endParaRPr lang="en-US"/>
          </a:p>
        </p:txBody>
      </p:sp>
    </p:spTree>
    <p:extLst>
      <p:ext uri="{BB962C8B-B14F-4D97-AF65-F5344CB8AC3E}">
        <p14:creationId xmlns:p14="http://schemas.microsoft.com/office/powerpoint/2010/main" val="320943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0BB1-A81C-6B02-4B39-08C5E9E7E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77564-F3CC-E621-AA52-38A356C4D6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EC9367-63F2-58E6-508F-076F8C1078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315408-9729-F1B3-2AA8-CA1673E148BD}"/>
              </a:ext>
            </a:extLst>
          </p:cNvPr>
          <p:cNvSpPr>
            <a:spLocks noGrp="1"/>
          </p:cNvSpPr>
          <p:nvPr>
            <p:ph type="sldNum" sz="quarter" idx="5"/>
          </p:nvPr>
        </p:nvSpPr>
        <p:spPr/>
        <p:txBody>
          <a:bodyPr/>
          <a:lstStyle/>
          <a:p>
            <a:fld id="{78A39A40-3E7D-4AD4-8992-CA2EF5BE367A}" type="slidenum">
              <a:rPr lang="en-US" smtClean="0"/>
              <a:t>53</a:t>
            </a:fld>
            <a:endParaRPr lang="en-US"/>
          </a:p>
        </p:txBody>
      </p:sp>
    </p:spTree>
    <p:extLst>
      <p:ext uri="{BB962C8B-B14F-4D97-AF65-F5344CB8AC3E}">
        <p14:creationId xmlns:p14="http://schemas.microsoft.com/office/powerpoint/2010/main" val="121063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044A4-ED9B-20C4-D4F9-44A474799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67718-0709-F11B-8A27-BCDE0B7E0C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A62D454-2E52-BB80-FA1D-834F038D81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113DB7-BFD5-9E38-2C90-D1FA6C979221}"/>
              </a:ext>
            </a:extLst>
          </p:cNvPr>
          <p:cNvSpPr>
            <a:spLocks noGrp="1"/>
          </p:cNvSpPr>
          <p:nvPr>
            <p:ph type="sldNum" sz="quarter" idx="5"/>
          </p:nvPr>
        </p:nvSpPr>
        <p:spPr/>
        <p:txBody>
          <a:bodyPr/>
          <a:lstStyle/>
          <a:p>
            <a:fld id="{78A39A40-3E7D-4AD4-8992-CA2EF5BE367A}" type="slidenum">
              <a:rPr lang="en-US" smtClean="0"/>
              <a:t>54</a:t>
            </a:fld>
            <a:endParaRPr lang="en-US"/>
          </a:p>
        </p:txBody>
      </p:sp>
    </p:spTree>
    <p:extLst>
      <p:ext uri="{BB962C8B-B14F-4D97-AF65-F5344CB8AC3E}">
        <p14:creationId xmlns:p14="http://schemas.microsoft.com/office/powerpoint/2010/main" val="409015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58663-D24B-1C90-1AB6-752A8FBED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EF529-E8A0-B1C1-AFCB-8BAD68574AC0}"/>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BCD4056D-1916-A6D6-2D2F-7AEF0AF27CB3}"/>
              </a:ext>
            </a:extLst>
          </p:cNvPr>
          <p:cNvSpPr>
            <a:spLocks noGrp="1"/>
          </p:cNvSpPr>
          <p:nvPr>
            <p:ph type="body" idx="1"/>
          </p:nvPr>
        </p:nvSpPr>
        <p:spPr/>
        <p:txBody>
          <a:bodyPr/>
          <a:lstStyle/>
          <a:p>
            <a:pPr marL="171450" marR="0" lvl="0" indent="-171450" algn="l" defTabSz="914400" rtl="0" eaLnBrk="1" fontAlgn="auto" latinLnBrk="0" hangingPunct="1">
              <a:lnSpc>
                <a:spcPct val="90000"/>
              </a:lnSpc>
              <a:spcBef>
                <a:spcPts val="1000"/>
              </a:spcBef>
              <a:spcAft>
                <a:spcPts val="0"/>
              </a:spcAft>
              <a:buClrTx/>
              <a:buSzTx/>
              <a:buFont typeface="Arial"/>
              <a:buChar char="•"/>
              <a:tabLst/>
              <a:defRPr/>
            </a:pPr>
            <a:r>
              <a:rPr lang="en-US" sz="1200" kern="1200">
                <a:solidFill>
                  <a:schemeClr val="tx1"/>
                </a:solidFill>
                <a:effectLst/>
                <a:latin typeface="+mn-lt"/>
                <a:ea typeface="+mn-ea"/>
                <a:cs typeface="+mn-cs"/>
              </a:rPr>
              <a:t>MACPAC carefully noted this analysis was likely an undercount of PADs because many PADs are reimbursement as part of a bundled payment. </a:t>
            </a:r>
          </a:p>
          <a:p>
            <a:pPr marL="171450" indent="-171450">
              <a:lnSpc>
                <a:spcPct val="90000"/>
              </a:lnSpc>
              <a:spcBef>
                <a:spcPts val="1000"/>
              </a:spcBef>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A82685C6-EEC6-7ECB-CCD1-0F1ADBFEDB5F}"/>
              </a:ext>
            </a:extLst>
          </p:cNvPr>
          <p:cNvSpPr>
            <a:spLocks noGrp="1"/>
          </p:cNvSpPr>
          <p:nvPr>
            <p:ph type="sldNum" sz="quarter" idx="10"/>
          </p:nvPr>
        </p:nvSpPr>
        <p:spPr/>
        <p:txBody>
          <a:bodyPr/>
          <a:lstStyle/>
          <a:p>
            <a:fld id="{41F3D5A0-CFDA-464E-95B4-31C2760A503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474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00E4-D7CC-FFE5-A7F4-BB260783B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A9FE1-B296-627E-1740-665E5E987D5E}"/>
              </a:ext>
            </a:extLst>
          </p:cNvPr>
          <p:cNvSpPr>
            <a:spLocks noGrp="1" noRot="1" noChangeAspect="1"/>
          </p:cNvSpPr>
          <p:nvPr>
            <p:ph type="sldImg"/>
          </p:nvPr>
        </p:nvSpPr>
        <p:spPr>
          <a:xfrm>
            <a:off x="685800" y="1143000"/>
            <a:ext cx="5486400" cy="3086100"/>
          </a:xfrm>
        </p:spPr>
        <p:txBody>
          <a:bodyPr/>
          <a:lstStyle/>
          <a:p>
            <a:endParaRPr lang="en-US"/>
          </a:p>
        </p:txBody>
      </p:sp>
      <p:sp>
        <p:nvSpPr>
          <p:cNvPr id="3" name="Notes Placeholder 2">
            <a:extLst>
              <a:ext uri="{FF2B5EF4-FFF2-40B4-BE49-F238E27FC236}">
                <a16:creationId xmlns:a16="http://schemas.microsoft.com/office/drawing/2014/main" id="{856970F8-DCD3-74A4-23EB-B6A8A5D874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8F00C3-6C79-5F27-ED4F-E5841B1D7C0D}"/>
              </a:ext>
            </a:extLst>
          </p:cNvPr>
          <p:cNvSpPr>
            <a:spLocks noGrp="1"/>
          </p:cNvSpPr>
          <p:nvPr>
            <p:ph type="sldNum" sz="quarter" idx="10"/>
          </p:nvPr>
        </p:nvSpPr>
        <p:spPr/>
        <p:txBody>
          <a:bodyPr/>
          <a:lstStyle/>
          <a:p>
            <a:fld id="{41F3D5A0-CFDA-464E-95B4-31C2760A503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6339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Chelsea</a:t>
            </a:r>
          </a:p>
        </p:txBody>
      </p:sp>
      <p:sp>
        <p:nvSpPr>
          <p:cNvPr id="4" name="Slide Number Placeholder 3"/>
          <p:cNvSpPr>
            <a:spLocks noGrp="1"/>
          </p:cNvSpPr>
          <p:nvPr>
            <p:ph type="sldNum" sz="quarter" idx="5"/>
          </p:nvPr>
        </p:nvSpPr>
        <p:spPr/>
        <p:txBody>
          <a:bodyPr/>
          <a:lstStyle/>
          <a:p>
            <a:fld id="{78A39A40-3E7D-4AD4-8992-CA2EF5BE367A}" type="slidenum">
              <a:rPr lang="en-US" smtClean="0"/>
              <a:t>16</a:t>
            </a:fld>
            <a:endParaRPr lang="en-US"/>
          </a:p>
        </p:txBody>
      </p:sp>
    </p:spTree>
    <p:extLst>
      <p:ext uri="{BB962C8B-B14F-4D97-AF65-F5344CB8AC3E}">
        <p14:creationId xmlns:p14="http://schemas.microsoft.com/office/powerpoint/2010/main" val="267265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common theme throughout the state Medicaid agency interviews was the need to determine how and when to implement a PAD management program</a:t>
            </a:r>
          </a:p>
          <a:p>
            <a:endParaRPr lang="en-US"/>
          </a:p>
        </p:txBody>
      </p:sp>
      <p:sp>
        <p:nvSpPr>
          <p:cNvPr id="4" name="Slide Number Placeholder 3"/>
          <p:cNvSpPr>
            <a:spLocks noGrp="1"/>
          </p:cNvSpPr>
          <p:nvPr>
            <p:ph type="sldNum" sz="quarter" idx="5"/>
          </p:nvPr>
        </p:nvSpPr>
        <p:spPr/>
        <p:txBody>
          <a:bodyPr/>
          <a:lstStyle/>
          <a:p>
            <a:fld id="{78A39A40-3E7D-4AD4-8992-CA2EF5BE367A}" type="slidenum">
              <a:rPr lang="en-US" smtClean="0"/>
              <a:t>20</a:t>
            </a:fld>
            <a:endParaRPr lang="en-US"/>
          </a:p>
        </p:txBody>
      </p:sp>
    </p:spTree>
    <p:extLst>
      <p:ext uri="{BB962C8B-B14F-4D97-AF65-F5344CB8AC3E}">
        <p14:creationId xmlns:p14="http://schemas.microsoft.com/office/powerpoint/2010/main" val="346907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General PA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ONCOLOCY: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Emphasizing again why oncology is different to other classes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2063B4E-50F2-41D1-B6CF-76B29CB92B26}" type="slidenum">
              <a:rPr lang="en-US" smtClean="0"/>
              <a:t>22</a:t>
            </a:fld>
            <a:endParaRPr lang="en-US"/>
          </a:p>
        </p:txBody>
      </p:sp>
    </p:spTree>
    <p:extLst>
      <p:ext uri="{BB962C8B-B14F-4D97-AF65-F5344CB8AC3E}">
        <p14:creationId xmlns:p14="http://schemas.microsoft.com/office/powerpoint/2010/main" val="261038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Interview participants noted vendor management can be challenging due to high cost of the program and limited state control</a:t>
            </a:r>
          </a:p>
          <a:p>
            <a:pPr lvl="1"/>
            <a:r>
              <a:rPr lang="en-US"/>
              <a:t>Recent state agency request for proposals and request for information examples are included on page 16 of report</a:t>
            </a:r>
          </a:p>
          <a:p>
            <a:r>
              <a:rPr lang="en-US"/>
              <a:t>Due to high price of PAD services from PBMs and PBAs, some states that had previously used vendors to operate PAD program have moved some work in-house</a:t>
            </a:r>
          </a:p>
          <a:p>
            <a:pPr lvl="1"/>
            <a:r>
              <a:rPr lang="en-US"/>
              <a:t>One Medicaid program is hiring more clinicians to help build clinical monographs and support P&amp;T deliberations to reduce reliance on vendors</a:t>
            </a:r>
          </a:p>
          <a:p>
            <a:pPr lvl="1"/>
            <a:r>
              <a:rPr lang="en-US"/>
              <a:t>Medicaid staff may want to continue using claims editing and NDC to HCPCS crosswalks from vendors as the burdens of maintaining these resources may be too high to bring in house.</a:t>
            </a:r>
          </a:p>
          <a:p>
            <a:endParaRPr lang="en-US"/>
          </a:p>
        </p:txBody>
      </p:sp>
      <p:sp>
        <p:nvSpPr>
          <p:cNvPr id="4" name="Slide Number Placeholder 3"/>
          <p:cNvSpPr>
            <a:spLocks noGrp="1"/>
          </p:cNvSpPr>
          <p:nvPr>
            <p:ph type="sldNum" sz="quarter" idx="5"/>
          </p:nvPr>
        </p:nvSpPr>
        <p:spPr/>
        <p:txBody>
          <a:bodyPr/>
          <a:lstStyle/>
          <a:p>
            <a:fld id="{78A39A40-3E7D-4AD4-8992-CA2EF5BE367A}" type="slidenum">
              <a:rPr lang="en-US" smtClean="0"/>
              <a:t>40</a:t>
            </a:fld>
            <a:endParaRPr lang="en-US"/>
          </a:p>
        </p:txBody>
      </p:sp>
    </p:spTree>
    <p:extLst>
      <p:ext uri="{BB962C8B-B14F-4D97-AF65-F5344CB8AC3E}">
        <p14:creationId xmlns:p14="http://schemas.microsoft.com/office/powerpoint/2010/main" val="83245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States delegating administrative functions to a vendor need robust reporting and oversight to ensure compliance with applicable federal and applicable state regulations</a:t>
            </a:r>
          </a:p>
          <a:p>
            <a:pPr lvl="1"/>
            <a:r>
              <a:rPr lang="en-US"/>
              <a:t>Including regulations for transparency and fiscal accountability that also apply to contracted managed care plans</a:t>
            </a:r>
          </a:p>
          <a:p>
            <a:r>
              <a:rPr lang="en-US"/>
              <a:t>Federal regulations require that only amount reimbursed to providers and pharmacies count toward medical expenditure component of Medical Loss Ratio (MLR) for managed care plans</a:t>
            </a:r>
          </a:p>
          <a:p>
            <a:pPr lvl="1"/>
            <a:r>
              <a:rPr lang="en-US"/>
              <a:t>Discounts, rebates, spread pricing should not be included</a:t>
            </a:r>
          </a:p>
          <a:p>
            <a:pPr lvl="1"/>
            <a:r>
              <a:rPr lang="en-US"/>
              <a:t>PBMs must share underlying data necessary for MLR calculation with MCOs </a:t>
            </a:r>
          </a:p>
          <a:p>
            <a:pPr lvl="1"/>
            <a:r>
              <a:rPr lang="en-US"/>
              <a:t>MCOs must include these data reporting requirements in contract with third-party vendor to ensure accurate and compliant calculation</a:t>
            </a:r>
          </a:p>
        </p:txBody>
      </p:sp>
      <p:sp>
        <p:nvSpPr>
          <p:cNvPr id="4" name="Slide Number Placeholder 3"/>
          <p:cNvSpPr>
            <a:spLocks noGrp="1"/>
          </p:cNvSpPr>
          <p:nvPr>
            <p:ph type="sldNum" sz="quarter" idx="5"/>
          </p:nvPr>
        </p:nvSpPr>
        <p:spPr/>
        <p:txBody>
          <a:bodyPr/>
          <a:lstStyle/>
          <a:p>
            <a:fld id="{78A39A40-3E7D-4AD4-8992-CA2EF5BE367A}" type="slidenum">
              <a:rPr lang="en-US" smtClean="0"/>
              <a:t>41</a:t>
            </a:fld>
            <a:endParaRPr lang="en-US"/>
          </a:p>
        </p:txBody>
      </p:sp>
    </p:spTree>
    <p:extLst>
      <p:ext uri="{BB962C8B-B14F-4D97-AF65-F5344CB8AC3E}">
        <p14:creationId xmlns:p14="http://schemas.microsoft.com/office/powerpoint/2010/main" val="252042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Clearly define what is an “entity – level” – savings could be in the millions and regionally specific</a:t>
            </a:r>
          </a:p>
          <a:p>
            <a:endParaRPr lang="en-US"/>
          </a:p>
          <a:p>
            <a:r>
              <a:rPr lang="en-US"/>
              <a:t>Explain the relationship of provider + member + drug = 340B approval</a:t>
            </a:r>
          </a:p>
        </p:txBody>
      </p:sp>
      <p:sp>
        <p:nvSpPr>
          <p:cNvPr id="4" name="Slide Number Placeholder 3"/>
          <p:cNvSpPr>
            <a:spLocks noGrp="1"/>
          </p:cNvSpPr>
          <p:nvPr>
            <p:ph type="sldNum" sz="quarter" idx="5"/>
          </p:nvPr>
        </p:nvSpPr>
        <p:spPr/>
        <p:txBody>
          <a:bodyPr/>
          <a:lstStyle/>
          <a:p>
            <a:fld id="{52063B4E-50F2-41D1-B6CF-76B29CB92B26}" type="slidenum">
              <a:rPr lang="en-US" smtClean="0"/>
              <a:t>42</a:t>
            </a:fld>
            <a:endParaRPr lang="en-US"/>
          </a:p>
        </p:txBody>
      </p:sp>
    </p:spTree>
    <p:extLst>
      <p:ext uri="{BB962C8B-B14F-4D97-AF65-F5344CB8AC3E}">
        <p14:creationId xmlns:p14="http://schemas.microsoft.com/office/powerpoint/2010/main" val="785394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6441" y="2161788"/>
            <a:ext cx="8045959" cy="1826449"/>
          </a:xfrm>
        </p:spPr>
        <p:txBody>
          <a:bodyPr anchor="b">
            <a:normAutofit/>
          </a:bodyPr>
          <a:lstStyle>
            <a:lvl1pPr algn="l">
              <a:defRPr sz="4000">
                <a:solidFill>
                  <a:schemeClr val="accent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3" name="Subtitle 2"/>
          <p:cNvSpPr>
            <a:spLocks noGrp="1"/>
          </p:cNvSpPr>
          <p:nvPr>
            <p:ph type="subTitle" idx="1"/>
          </p:nvPr>
        </p:nvSpPr>
        <p:spPr>
          <a:xfrm>
            <a:off x="3536441" y="4080314"/>
            <a:ext cx="8045959" cy="1046864"/>
          </a:xfrm>
        </p:spPr>
        <p:txBody>
          <a:bodyPr>
            <a:normAutofit/>
          </a:bodyPr>
          <a:lstStyle>
            <a:lvl1pPr marL="0" indent="0" algn="l">
              <a:lnSpc>
                <a:spcPct val="100000"/>
              </a:lnSpc>
              <a:spcBef>
                <a:spcPts val="600"/>
              </a:spcBef>
              <a:buNone/>
              <a:defRPr sz="1800">
                <a:solidFill>
                  <a:schemeClr val="accent2"/>
                </a:solidFill>
                <a:latin typeface="+mn-lt"/>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2743199" y="0"/>
            <a:ext cx="182880" cy="6858000"/>
          </a:xfrm>
          <a:prstGeom prst="rect">
            <a:avLst/>
          </a:prstGeom>
          <a:solidFill>
            <a:srgbClr val="455B65">
              <a:alpha val="705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0"/>
            <a:ext cx="27432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6D62E9-C140-D141-A295-C77D80E5B044}"/>
              </a:ext>
            </a:extLst>
          </p:cNvPr>
          <p:cNvSpPr txBox="1"/>
          <p:nvPr userDrawn="1"/>
        </p:nvSpPr>
        <p:spPr>
          <a:xfrm>
            <a:off x="7483151" y="6042913"/>
            <a:ext cx="4092371" cy="307777"/>
          </a:xfrm>
          <a:prstGeom prst="rect">
            <a:avLst/>
          </a:prstGeom>
          <a:noFill/>
        </p:spPr>
        <p:txBody>
          <a:bodyPr wrap="square" lIns="0" tIns="0" rIns="0" bIns="0" rtlCol="0">
            <a:spAutoFit/>
          </a:bodyPr>
          <a:lstStyle/>
          <a:p>
            <a:pPr algn="r">
              <a:spcBef>
                <a:spcPts val="1200"/>
              </a:spcBef>
            </a:pPr>
            <a:r>
              <a:rPr lang="en-US" sz="2000">
                <a:solidFill>
                  <a:schemeClr val="accent2"/>
                </a:solidFill>
                <a:latin typeface="Lato Light" panose="020F0502020204030203" pitchFamily="34" charset="0"/>
                <a:ea typeface="Lato Light" panose="020F0502020204030203" pitchFamily="34" charset="0"/>
                <a:cs typeface="Lato Light" panose="020F0502020204030203" pitchFamily="34" charset="0"/>
              </a:rPr>
              <a:t>centerforevidencebasedpolicy.org</a:t>
            </a:r>
          </a:p>
        </p:txBody>
      </p:sp>
      <p:pic>
        <p:nvPicPr>
          <p:cNvPr id="12" name="Picture 11">
            <a:extLst>
              <a:ext uri="{FF2B5EF4-FFF2-40B4-BE49-F238E27FC236}">
                <a16:creationId xmlns:a16="http://schemas.microsoft.com/office/drawing/2014/main" id="{C8E887A9-8AE7-3094-A816-B637125EE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605159"/>
            <a:ext cx="1523237" cy="1576066"/>
          </a:xfrm>
          <a:prstGeom prst="rect">
            <a:avLst/>
          </a:prstGeom>
        </p:spPr>
      </p:pic>
      <p:pic>
        <p:nvPicPr>
          <p:cNvPr id="5" name="Graphic 4">
            <a:extLst>
              <a:ext uri="{FF2B5EF4-FFF2-40B4-BE49-F238E27FC236}">
                <a16:creationId xmlns:a16="http://schemas.microsoft.com/office/drawing/2014/main" id="{1E1E2609-A107-D943-9C8E-049ADE63ECCB}"/>
              </a:ext>
            </a:extLst>
          </p:cNvPr>
          <p:cNvPicPr>
            <a:picLocks noChangeAspect="1"/>
          </p:cNvPicPr>
          <p:nvPr userDrawn="1"/>
        </p:nvPicPr>
        <p:blipFill>
          <a:blip r:embed="rId3">
            <a:extLst>
              <a:ext uri="{96DAC541-7B7A-43D3-8B79-37D633B846F1}">
                <asvg:svgBlip xmlns:asvg="http://schemas.microsoft.com/office/drawing/2016/SVG/main" r:embed="rId4"/>
              </a:ext>
            </a:extLst>
          </a:blip>
          <a:srcRect l="56863" t="22136" b="-43"/>
          <a:stretch/>
        </p:blipFill>
        <p:spPr>
          <a:xfrm rot="5400000">
            <a:off x="7197839" y="-1436231"/>
            <a:ext cx="3557932" cy="6430394"/>
          </a:xfrm>
          <a:prstGeom prst="rect">
            <a:avLst/>
          </a:prstGeom>
        </p:spPr>
      </p:pic>
    </p:spTree>
    <p:extLst>
      <p:ext uri="{BB962C8B-B14F-4D97-AF65-F5344CB8AC3E}">
        <p14:creationId xmlns:p14="http://schemas.microsoft.com/office/powerpoint/2010/main" val="149583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AC458F-9797-4D6E-BA13-9EBB736C6335}" type="datetime1">
              <a:rPr lang="en-US" smtClean="0"/>
              <a:t>12/9/2025</a:t>
            </a:fld>
            <a:endParaRPr lang="en-US"/>
          </a:p>
        </p:txBody>
      </p:sp>
      <p:sp>
        <p:nvSpPr>
          <p:cNvPr id="4" name="Footer Placeholder 3"/>
          <p:cNvSpPr>
            <a:spLocks noGrp="1"/>
          </p:cNvSpPr>
          <p:nvPr>
            <p:ph type="ftr" sz="quarter" idx="11"/>
          </p:nvPr>
        </p:nvSpPr>
        <p:spPr/>
        <p:txBody>
          <a:bodyPr/>
          <a:lstStyle/>
          <a:p>
            <a:r>
              <a:rPr lang="en-US"/>
              <a:t>Center Proprietary: Do Not Distribute</a:t>
            </a:r>
          </a:p>
        </p:txBody>
      </p:sp>
      <p:sp>
        <p:nvSpPr>
          <p:cNvPr id="5" name="Slide Number Placeholder 4"/>
          <p:cNvSpPr>
            <a:spLocks noGrp="1"/>
          </p:cNvSpPr>
          <p:nvPr>
            <p:ph type="sldNum" sz="quarter" idx="12"/>
          </p:nvPr>
        </p:nvSpPr>
        <p:spPr/>
        <p:txBody>
          <a:bodyPr/>
          <a:lstStyle/>
          <a:p>
            <a:fld id="{023BBA46-4A72-490A-A73A-9803D4918D51}" type="slidenum">
              <a:rPr lang="en-US" smtClean="0"/>
              <a:t>‹#›</a:t>
            </a:fld>
            <a:endParaRPr lang="en-US"/>
          </a:p>
        </p:txBody>
      </p:sp>
      <p:sp>
        <p:nvSpPr>
          <p:cNvPr id="6" name="Text Placeholder 10">
            <a:extLst>
              <a:ext uri="{FF2B5EF4-FFF2-40B4-BE49-F238E27FC236}">
                <a16:creationId xmlns:a16="http://schemas.microsoft.com/office/drawing/2014/main" id="{2B13C86F-C754-2F05-283B-41E00D260BE3}"/>
              </a:ext>
            </a:extLst>
          </p:cNvPr>
          <p:cNvSpPr>
            <a:spLocks noGrp="1"/>
          </p:cNvSpPr>
          <p:nvPr>
            <p:ph type="body" sz="quarter" idx="13"/>
          </p:nvPr>
        </p:nvSpPr>
        <p:spPr>
          <a:xfrm>
            <a:off x="609600" y="318710"/>
            <a:ext cx="4708525" cy="203200"/>
          </a:xfrm>
        </p:spPr>
        <p:txBody>
          <a:bodyPr vert="horz" lIns="0" tIns="45720" rIns="0" bIns="45720" rtlCol="0" anchor="ctr">
            <a:noAutofit/>
          </a:bodyPr>
          <a:lstStyle>
            <a:lvl1pPr>
              <a:defRPr lang="en-US" sz="1400" cap="all" baseline="0" smtClean="0">
                <a:solidFill>
                  <a:schemeClr val="bg1">
                    <a:lumMod val="50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837304499"/>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25581-9496-43A2-9DDC-E4CE54674082}" type="datetime1">
              <a:rPr lang="en-US" smtClean="0"/>
              <a:t>12/9/2025</a:t>
            </a:fld>
            <a:endParaRPr lang="en-US"/>
          </a:p>
        </p:txBody>
      </p:sp>
      <p:sp>
        <p:nvSpPr>
          <p:cNvPr id="4" name="Footer Placeholder 3"/>
          <p:cNvSpPr>
            <a:spLocks noGrp="1"/>
          </p:cNvSpPr>
          <p:nvPr>
            <p:ph type="ftr" sz="quarter" idx="11"/>
          </p:nvPr>
        </p:nvSpPr>
        <p:spPr/>
        <p:txBody>
          <a:bodyPr/>
          <a:lstStyle/>
          <a:p>
            <a:r>
              <a:rPr lang="en-US"/>
              <a:t>Center Proprietary: Do Not Distribute</a:t>
            </a:r>
          </a:p>
        </p:txBody>
      </p:sp>
      <p:sp>
        <p:nvSpPr>
          <p:cNvPr id="5" name="Slide Number Placeholder 4"/>
          <p:cNvSpPr>
            <a:spLocks noGrp="1"/>
          </p:cNvSpPr>
          <p:nvPr>
            <p:ph type="sldNum" sz="quarter" idx="12"/>
          </p:nvPr>
        </p:nvSpPr>
        <p:spPr/>
        <p:txBody>
          <a:bodyPr/>
          <a:lstStyle/>
          <a:p>
            <a:fld id="{023BBA46-4A72-490A-A73A-9803D4918D51}" type="slidenum">
              <a:rPr lang="en-US" smtClean="0"/>
              <a:t>‹#›</a:t>
            </a:fld>
            <a:endParaRPr lang="en-US"/>
          </a:p>
        </p:txBody>
      </p:sp>
      <p:sp>
        <p:nvSpPr>
          <p:cNvPr id="7" name="Text Placeholder 2">
            <a:extLst>
              <a:ext uri="{FF2B5EF4-FFF2-40B4-BE49-F238E27FC236}">
                <a16:creationId xmlns:a16="http://schemas.microsoft.com/office/drawing/2014/main" id="{42056F48-D807-E32D-77BE-4C3CE20B3235}"/>
              </a:ext>
            </a:extLst>
          </p:cNvPr>
          <p:cNvSpPr>
            <a:spLocks noGrp="1"/>
          </p:cNvSpPr>
          <p:nvPr>
            <p:ph type="body" idx="13"/>
          </p:nvPr>
        </p:nvSpPr>
        <p:spPr>
          <a:xfrm>
            <a:off x="609600" y="953636"/>
            <a:ext cx="9601198" cy="296965"/>
          </a:xfrm>
        </p:spPr>
        <p:txBody>
          <a:bodyPr anchor="t">
            <a:noAutofit/>
          </a:bodyPr>
          <a:lstStyle>
            <a:lvl1pPr marL="0" indent="0">
              <a:buNone/>
              <a:defRPr sz="2000" b="0" cap="none" spc="0" baseline="0">
                <a:solidFill>
                  <a:schemeClr val="accent2"/>
                </a:solidFill>
                <a:latin typeface="+mn-lt"/>
                <a:ea typeface="Lato Light" panose="020F0502020204030203" pitchFamily="34" charset="0"/>
                <a:cs typeface="Lato Light"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10">
            <a:extLst>
              <a:ext uri="{FF2B5EF4-FFF2-40B4-BE49-F238E27FC236}">
                <a16:creationId xmlns:a16="http://schemas.microsoft.com/office/drawing/2014/main" id="{655C3483-12BB-608A-EFF6-176B673FF0EB}"/>
              </a:ext>
            </a:extLst>
          </p:cNvPr>
          <p:cNvSpPr>
            <a:spLocks noGrp="1"/>
          </p:cNvSpPr>
          <p:nvPr>
            <p:ph type="body" sz="quarter" idx="14"/>
          </p:nvPr>
        </p:nvSpPr>
        <p:spPr>
          <a:xfrm>
            <a:off x="609600" y="318710"/>
            <a:ext cx="4708525" cy="203200"/>
          </a:xfrm>
        </p:spPr>
        <p:txBody>
          <a:bodyPr anchor="ctr">
            <a:noAutofit/>
          </a:bodyPr>
          <a:lstStyle>
            <a:lvl1pPr marL="0" indent="0">
              <a:buNone/>
              <a:defRPr lang="en-US" sz="1400" kern="1200" cap="all" baseline="0" dirty="0" smtClean="0">
                <a:solidFill>
                  <a:schemeClr val="bg1">
                    <a:lumMod val="50000"/>
                  </a:schemeClr>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235769240"/>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076242-FB21-E4D6-E2F3-695B0F44EEA5}"/>
              </a:ext>
            </a:extLst>
          </p:cNvPr>
          <p:cNvSpPr/>
          <p:nvPr userDrawn="1"/>
        </p:nvSpPr>
        <p:spPr>
          <a:xfrm>
            <a:off x="0" y="6680536"/>
            <a:ext cx="12192000" cy="180474"/>
          </a:xfrm>
          <a:prstGeom prst="rect">
            <a:avLst/>
          </a:prstGeom>
          <a:solidFill>
            <a:srgbClr val="455B6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251417"/>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4572000" y="0"/>
            <a:ext cx="182880" cy="6858000"/>
          </a:xfrm>
          <a:prstGeom prst="rect">
            <a:avLst/>
          </a:prstGeom>
          <a:solidFill>
            <a:srgbClr val="455B65">
              <a:alpha val="705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457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457200"/>
            <a:ext cx="3372740" cy="1600200"/>
          </a:xfrm>
        </p:spPr>
        <p:txBody>
          <a:bodyPr anchor="b">
            <a:norm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183187" y="457200"/>
            <a:ext cx="6399211" cy="5829300"/>
          </a:xfrm>
        </p:spPr>
        <p:txBody>
          <a:bodyPr/>
          <a:lstStyle>
            <a:lvl1pPr>
              <a:defRPr sz="2400">
                <a:solidFill>
                  <a:schemeClr val="accent2">
                    <a:lumMod val="75000"/>
                  </a:schemeClr>
                </a:solidFill>
              </a:defRPr>
            </a:lvl1pPr>
            <a:lvl2pPr>
              <a:defRPr sz="2000">
                <a:solidFill>
                  <a:schemeClr val="accent2">
                    <a:lumMod val="75000"/>
                  </a:schemeClr>
                </a:solidFill>
              </a:defRPr>
            </a:lvl2pPr>
            <a:lvl3pPr>
              <a:defRPr sz="2000">
                <a:solidFill>
                  <a:schemeClr val="accent2">
                    <a:lumMod val="75000"/>
                  </a:schemeClr>
                </a:solidFill>
              </a:defRPr>
            </a:lvl3pPr>
            <a:lvl4pPr>
              <a:defRPr sz="1800">
                <a:solidFill>
                  <a:schemeClr val="accent2">
                    <a:lumMod val="75000"/>
                  </a:schemeClr>
                </a:solidFill>
              </a:defRPr>
            </a:lvl4pPr>
            <a:lvl5pPr>
              <a:defRPr sz="1800">
                <a:solidFill>
                  <a:schemeClr val="accent2">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57400"/>
            <a:ext cx="337274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FB689-68AF-42CC-B3C5-27A5D9448D87}" type="datetime1">
              <a:rPr lang="en-US" smtClean="0"/>
              <a:t>12/9/2025</a:t>
            </a:fld>
            <a:endParaRPr lang="en-US"/>
          </a:p>
        </p:txBody>
      </p:sp>
      <p:sp>
        <p:nvSpPr>
          <p:cNvPr id="6" name="Footer Placeholder 5"/>
          <p:cNvSpPr>
            <a:spLocks noGrp="1"/>
          </p:cNvSpPr>
          <p:nvPr>
            <p:ph type="ftr" sz="quarter" idx="11"/>
          </p:nvPr>
        </p:nvSpPr>
        <p:spPr/>
        <p:txBody>
          <a:bodyPr/>
          <a:lstStyle/>
          <a:p>
            <a:r>
              <a:rPr lang="en-US"/>
              <a:t>Center Proprietary: Do Not Distribute</a:t>
            </a:r>
          </a:p>
        </p:txBody>
      </p:sp>
      <p:sp>
        <p:nvSpPr>
          <p:cNvPr id="7" name="Slide Number Placeholder 6"/>
          <p:cNvSpPr>
            <a:spLocks noGrp="1"/>
          </p:cNvSpPr>
          <p:nvPr>
            <p:ph type="sldNum" sz="quarter" idx="12"/>
          </p:nvPr>
        </p:nvSpPr>
        <p:spPr/>
        <p:txBody>
          <a:bodyPr/>
          <a:lstStyle/>
          <a:p>
            <a:fld id="{023BBA46-4A72-490A-A73A-9803D4918D51}" type="slidenum">
              <a:rPr lang="en-US" smtClean="0"/>
              <a:t>‹#›</a:t>
            </a:fld>
            <a:endParaRPr lang="en-US"/>
          </a:p>
        </p:txBody>
      </p:sp>
    </p:spTree>
    <p:extLst>
      <p:ext uri="{BB962C8B-B14F-4D97-AF65-F5344CB8AC3E}">
        <p14:creationId xmlns:p14="http://schemas.microsoft.com/office/powerpoint/2010/main" val="40610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572000" y="0"/>
            <a:ext cx="182880" cy="6858000"/>
          </a:xfrm>
          <a:prstGeom prst="rect">
            <a:avLst/>
          </a:prstGeom>
          <a:solidFill>
            <a:srgbClr val="455B65">
              <a:alpha val="705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457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457200"/>
            <a:ext cx="3372740" cy="1600200"/>
          </a:xfr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5183187" y="457200"/>
            <a:ext cx="6399211" cy="5829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1" y="2057400"/>
            <a:ext cx="337274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558FD-F1FE-4887-AAF8-75ABB8F13661}" type="datetime1">
              <a:rPr lang="en-US" smtClean="0"/>
              <a:t>12/9/2025</a:t>
            </a:fld>
            <a:endParaRPr lang="en-US"/>
          </a:p>
        </p:txBody>
      </p:sp>
      <p:sp>
        <p:nvSpPr>
          <p:cNvPr id="6" name="Footer Placeholder 5"/>
          <p:cNvSpPr>
            <a:spLocks noGrp="1"/>
          </p:cNvSpPr>
          <p:nvPr>
            <p:ph type="ftr" sz="quarter" idx="11"/>
          </p:nvPr>
        </p:nvSpPr>
        <p:spPr/>
        <p:txBody>
          <a:bodyPr/>
          <a:lstStyle/>
          <a:p>
            <a:r>
              <a:rPr lang="en-US"/>
              <a:t>Center Proprietary: Do Not Distribute</a:t>
            </a:r>
          </a:p>
        </p:txBody>
      </p:sp>
      <p:sp>
        <p:nvSpPr>
          <p:cNvPr id="7" name="Slide Number Placeholder 6"/>
          <p:cNvSpPr>
            <a:spLocks noGrp="1"/>
          </p:cNvSpPr>
          <p:nvPr>
            <p:ph type="sldNum" sz="quarter" idx="12"/>
          </p:nvPr>
        </p:nvSpPr>
        <p:spPr/>
        <p:txBody>
          <a:bodyPr/>
          <a:lstStyle/>
          <a:p>
            <a:fld id="{023BBA46-4A72-490A-A73A-9803D4918D51}" type="slidenum">
              <a:rPr lang="en-US" smtClean="0"/>
              <a:t>‹#›</a:t>
            </a:fld>
            <a:endParaRPr lang="en-US"/>
          </a:p>
        </p:txBody>
      </p:sp>
    </p:spTree>
    <p:extLst>
      <p:ext uri="{BB962C8B-B14F-4D97-AF65-F5344CB8AC3E}">
        <p14:creationId xmlns:p14="http://schemas.microsoft.com/office/powerpoint/2010/main" val="75462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Questions/Discuss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12602"/>
            <a:ext cx="10972800" cy="1135611"/>
          </a:xfrm>
        </p:spPr>
        <p:txBody>
          <a:bodyPr anchor="b">
            <a:normAutofit/>
          </a:bodyPr>
          <a:lstStyle>
            <a:lvl1pPr algn="ctr">
              <a:defRPr sz="3200">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3" name="Text Placeholder 2"/>
          <p:cNvSpPr>
            <a:spLocks noGrp="1"/>
          </p:cNvSpPr>
          <p:nvPr>
            <p:ph type="body" idx="1"/>
          </p:nvPr>
        </p:nvSpPr>
        <p:spPr>
          <a:xfrm>
            <a:off x="609600" y="2675201"/>
            <a:ext cx="10972800" cy="1500187"/>
          </a:xfrm>
        </p:spPr>
        <p:txBody>
          <a:bodyPr>
            <a:normAutofit/>
          </a:bodyPr>
          <a:lstStyle>
            <a:lvl1pPr marL="0" indent="0" algn="ctr">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rot="5400000">
            <a:off x="6003036" y="-1433442"/>
            <a:ext cx="182880" cy="12188952"/>
          </a:xfrm>
          <a:prstGeom prst="rect">
            <a:avLst/>
          </a:prstGeom>
          <a:solidFill>
            <a:srgbClr val="455B65">
              <a:alpha val="705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046285" y="-290763"/>
            <a:ext cx="2105526" cy="12192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425965-5312-75A1-DE72-FC235891B856}"/>
              </a:ext>
            </a:extLst>
          </p:cNvPr>
          <p:cNvSpPr txBox="1"/>
          <p:nvPr userDrawn="1"/>
        </p:nvSpPr>
        <p:spPr>
          <a:xfrm>
            <a:off x="7483151" y="6087303"/>
            <a:ext cx="4092371" cy="307777"/>
          </a:xfrm>
          <a:prstGeom prst="rect">
            <a:avLst/>
          </a:prstGeom>
          <a:noFill/>
        </p:spPr>
        <p:txBody>
          <a:bodyPr wrap="square" lIns="0" tIns="0" rIns="0" bIns="0" rtlCol="0">
            <a:spAutoFit/>
          </a:bodyPr>
          <a:lstStyle/>
          <a:p>
            <a:pPr algn="r">
              <a:spcBef>
                <a:spcPts val="1200"/>
              </a:spcBef>
            </a:pPr>
            <a:r>
              <a:rPr lang="en-US" sz="2000">
                <a:solidFill>
                  <a:schemeClr val="bg1"/>
                </a:solidFill>
                <a:latin typeface="Lato Light" panose="020F0502020204030203" pitchFamily="34" charset="0"/>
                <a:ea typeface="Lato Light" panose="020F0502020204030203" pitchFamily="34" charset="0"/>
                <a:cs typeface="Lato Light" panose="020F0502020204030203" pitchFamily="34" charset="0"/>
              </a:rPr>
              <a:t>centerforevidencebasedpolicy.org</a:t>
            </a:r>
          </a:p>
        </p:txBody>
      </p:sp>
      <p:pic>
        <p:nvPicPr>
          <p:cNvPr id="12" name="Picture 11" descr="A black and white logo&#10;&#10;AI-generated content may be incorrect.">
            <a:extLst>
              <a:ext uri="{FF2B5EF4-FFF2-40B4-BE49-F238E27FC236}">
                <a16:creationId xmlns:a16="http://schemas.microsoft.com/office/drawing/2014/main" id="{A7EECAC9-A5B8-77C6-307D-9BCFA2A302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235727"/>
            <a:ext cx="2878984" cy="1227802"/>
          </a:xfrm>
          <a:prstGeom prst="rect">
            <a:avLst/>
          </a:prstGeom>
        </p:spPr>
      </p:pic>
    </p:spTree>
    <p:extLst>
      <p:ext uri="{BB962C8B-B14F-4D97-AF65-F5344CB8AC3E}">
        <p14:creationId xmlns:p14="http://schemas.microsoft.com/office/powerpoint/2010/main" val="3980609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643616" cy="731520"/>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685800" y="1051560"/>
            <a:ext cx="5181600" cy="4946904"/>
          </a:xfrm>
        </p:spPr>
        <p:txBody>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943600" y="1051560"/>
            <a:ext cx="5181600" cy="4946904"/>
          </a:xfrm>
        </p:spPr>
        <p:txBody>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4D3E2C9F-A7F8-9FE4-6B4E-114358941FEE}"/>
              </a:ext>
            </a:extLst>
          </p:cNvPr>
          <p:cNvSpPr txBox="1"/>
          <p:nvPr userDrawn="1"/>
        </p:nvSpPr>
        <p:spPr>
          <a:xfrm>
            <a:off x="4343400" y="6361967"/>
            <a:ext cx="3505200" cy="261610"/>
          </a:xfrm>
          <a:prstGeom prst="rect">
            <a:avLst/>
          </a:prstGeom>
          <a:noFill/>
        </p:spPr>
        <p:txBody>
          <a:bodyPr wrap="square" rtlCol="0">
            <a:spAutoFit/>
          </a:bodyPr>
          <a:lstStyle/>
          <a:p>
            <a:pPr algn="ctr"/>
            <a:r>
              <a:rPr lang="en-US" sz="1100">
                <a:solidFill>
                  <a:schemeClr val="tx2"/>
                </a:solidFill>
              </a:rPr>
              <a:t>DERP Proprietary: Do Not Distribute</a:t>
            </a:r>
          </a:p>
        </p:txBody>
      </p:sp>
      <p:sp>
        <p:nvSpPr>
          <p:cNvPr id="6" name="TextBox 5">
            <a:extLst>
              <a:ext uri="{FF2B5EF4-FFF2-40B4-BE49-F238E27FC236}">
                <a16:creationId xmlns:a16="http://schemas.microsoft.com/office/drawing/2014/main" id="{2CCF3488-6890-E084-B250-799E0D3D0E31}"/>
              </a:ext>
            </a:extLst>
          </p:cNvPr>
          <p:cNvSpPr txBox="1">
            <a:spLocks/>
          </p:cNvSpPr>
          <p:nvPr userDrawn="1"/>
        </p:nvSpPr>
        <p:spPr>
          <a:xfrm>
            <a:off x="11582400" y="6400800"/>
            <a:ext cx="457200" cy="246888"/>
          </a:xfrm>
          <a:prstGeom prst="rect">
            <a:avLst/>
          </a:prstGeom>
          <a:noFill/>
        </p:spPr>
        <p:txBody>
          <a:bodyPr wrap="square" rtlCol="0" anchor="ctr">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311761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272903" cy="731520"/>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685801" y="1051560"/>
            <a:ext cx="10163174" cy="4946904"/>
          </a:xfrm>
        </p:spPr>
        <p:txBody>
          <a:bodyPr/>
          <a:lstStyle>
            <a:lvl1pPr>
              <a:buClr>
                <a:schemeClr val="accent2"/>
              </a:buClr>
              <a:defRPr/>
            </a:lvl1pPr>
            <a:lvl2pPr>
              <a:buClr>
                <a:schemeClr val="accent2"/>
              </a:buClr>
              <a:defRPr sz="2600"/>
            </a:lvl2pPr>
            <a:lvl3pPr>
              <a:buClr>
                <a:schemeClr val="accent2"/>
              </a:buClr>
              <a:defRPr sz="2400"/>
            </a:lvl3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7362FA0D-2FD9-5789-164B-BE18E267FB0D}"/>
              </a:ext>
            </a:extLst>
          </p:cNvPr>
          <p:cNvPicPr>
            <a:picLocks noChangeAspect="1"/>
          </p:cNvPicPr>
          <p:nvPr userDrawn="1"/>
        </p:nvPicPr>
        <p:blipFill>
          <a:blip r:embed="rId2"/>
          <a:stretch>
            <a:fillRect/>
          </a:stretch>
        </p:blipFill>
        <p:spPr>
          <a:xfrm>
            <a:off x="11064240" y="274320"/>
            <a:ext cx="839042" cy="1005840"/>
          </a:xfrm>
          <a:prstGeom prst="rect">
            <a:avLst/>
          </a:prstGeom>
        </p:spPr>
      </p:pic>
      <p:sp>
        <p:nvSpPr>
          <p:cNvPr id="6" name="Text Placeholder 9">
            <a:extLst>
              <a:ext uri="{FF2B5EF4-FFF2-40B4-BE49-F238E27FC236}">
                <a16:creationId xmlns:a16="http://schemas.microsoft.com/office/drawing/2014/main" id="{BF68D804-F8FD-ACD7-F8A6-961F58739E4B}"/>
              </a:ext>
            </a:extLst>
          </p:cNvPr>
          <p:cNvSpPr>
            <a:spLocks noGrp="1"/>
          </p:cNvSpPr>
          <p:nvPr>
            <p:ph type="body" sz="quarter" idx="12" hasCustomPrompt="1"/>
          </p:nvPr>
        </p:nvSpPr>
        <p:spPr>
          <a:xfrm>
            <a:off x="11064239" y="609600"/>
            <a:ext cx="822960" cy="533400"/>
          </a:xfrm>
        </p:spPr>
        <p:txBody>
          <a:bodyPr/>
          <a:lstStyle>
            <a:lvl1pPr marL="0" indent="0">
              <a:buNone/>
              <a:defRPr sz="1400">
                <a:solidFill>
                  <a:srgbClr val="FF0000"/>
                </a:solidFill>
              </a:defRPr>
            </a:lvl1pPr>
          </a:lstStyle>
          <a:p>
            <a:pPr lvl="0"/>
            <a:r>
              <a:rPr lang="en-US"/>
              <a:t>Report Page #</a:t>
            </a:r>
          </a:p>
        </p:txBody>
      </p:sp>
      <p:sp>
        <p:nvSpPr>
          <p:cNvPr id="8" name="TextBox 7">
            <a:extLst>
              <a:ext uri="{FF2B5EF4-FFF2-40B4-BE49-F238E27FC236}">
                <a16:creationId xmlns:a16="http://schemas.microsoft.com/office/drawing/2014/main" id="{6DE6E307-EACC-163B-F0D3-475B5CDD4AFE}"/>
              </a:ext>
            </a:extLst>
          </p:cNvPr>
          <p:cNvSpPr txBox="1"/>
          <p:nvPr userDrawn="1"/>
        </p:nvSpPr>
        <p:spPr>
          <a:xfrm>
            <a:off x="4343400" y="6361967"/>
            <a:ext cx="3505200" cy="261610"/>
          </a:xfrm>
          <a:prstGeom prst="rect">
            <a:avLst/>
          </a:prstGeom>
          <a:noFill/>
        </p:spPr>
        <p:txBody>
          <a:bodyPr wrap="square" rtlCol="0">
            <a:spAutoFit/>
          </a:bodyPr>
          <a:lstStyle/>
          <a:p>
            <a:pPr algn="ctr"/>
            <a:r>
              <a:rPr lang="en-US" sz="1100">
                <a:solidFill>
                  <a:schemeClr val="tx2"/>
                </a:solidFill>
              </a:rPr>
              <a:t>DERP Proprietary: Do Not Distribute</a:t>
            </a:r>
          </a:p>
        </p:txBody>
      </p:sp>
      <p:sp>
        <p:nvSpPr>
          <p:cNvPr id="7" name="TextBox 6">
            <a:extLst>
              <a:ext uri="{FF2B5EF4-FFF2-40B4-BE49-F238E27FC236}">
                <a16:creationId xmlns:a16="http://schemas.microsoft.com/office/drawing/2014/main" id="{6174AE0B-3C59-81BF-C4CE-46962AD27C22}"/>
              </a:ext>
            </a:extLst>
          </p:cNvPr>
          <p:cNvSpPr txBox="1">
            <a:spLocks/>
          </p:cNvSpPr>
          <p:nvPr userDrawn="1"/>
        </p:nvSpPr>
        <p:spPr>
          <a:xfrm>
            <a:off x="11582400" y="6400800"/>
            <a:ext cx="457200" cy="246888"/>
          </a:xfrm>
          <a:prstGeom prst="rect">
            <a:avLst/>
          </a:prstGeom>
          <a:noFill/>
        </p:spPr>
        <p:txBody>
          <a:bodyPr wrap="square" rtlCol="0" anchor="ctr">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647811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308372" cy="731520"/>
          </a:xfrm>
        </p:spPr>
        <p:txBody>
          <a:bodyPr/>
          <a:lstStyle>
            <a:lvl1pPr>
              <a:defRPr>
                <a:solidFill>
                  <a:schemeClr val="accent2"/>
                </a:solidFill>
              </a:defRPr>
            </a:lvl1pPr>
          </a:lstStyle>
          <a:p>
            <a:r>
              <a:rPr lang="en-US"/>
              <a:t>Two Columns of Text</a:t>
            </a:r>
          </a:p>
        </p:txBody>
      </p:sp>
      <p:sp>
        <p:nvSpPr>
          <p:cNvPr id="3" name="Content Placeholder 2"/>
          <p:cNvSpPr>
            <a:spLocks noGrp="1"/>
          </p:cNvSpPr>
          <p:nvPr>
            <p:ph sz="half" idx="1"/>
          </p:nvPr>
        </p:nvSpPr>
        <p:spPr>
          <a:xfrm>
            <a:off x="685800" y="1051560"/>
            <a:ext cx="5029200" cy="4946904"/>
          </a:xfrm>
        </p:spPr>
        <p:txBody>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852160" y="1051560"/>
            <a:ext cx="5029200" cy="4946904"/>
          </a:xfrm>
        </p:spPr>
        <p:txBody>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5137B4C5-3DBB-6F26-6291-67C818DB8834}"/>
              </a:ext>
            </a:extLst>
          </p:cNvPr>
          <p:cNvPicPr>
            <a:picLocks noChangeAspect="1"/>
          </p:cNvPicPr>
          <p:nvPr userDrawn="1"/>
        </p:nvPicPr>
        <p:blipFill>
          <a:blip r:embed="rId2"/>
          <a:stretch>
            <a:fillRect/>
          </a:stretch>
        </p:blipFill>
        <p:spPr>
          <a:xfrm>
            <a:off x="11064240" y="274320"/>
            <a:ext cx="839042" cy="1005840"/>
          </a:xfrm>
          <a:prstGeom prst="rect">
            <a:avLst/>
          </a:prstGeom>
        </p:spPr>
      </p:pic>
      <p:sp>
        <p:nvSpPr>
          <p:cNvPr id="7" name="Text Placeholder 9">
            <a:extLst>
              <a:ext uri="{FF2B5EF4-FFF2-40B4-BE49-F238E27FC236}">
                <a16:creationId xmlns:a16="http://schemas.microsoft.com/office/drawing/2014/main" id="{4E6412FB-1059-62C7-A22E-291532A56971}"/>
              </a:ext>
            </a:extLst>
          </p:cNvPr>
          <p:cNvSpPr>
            <a:spLocks noGrp="1"/>
          </p:cNvSpPr>
          <p:nvPr>
            <p:ph type="body" sz="quarter" idx="12" hasCustomPrompt="1"/>
          </p:nvPr>
        </p:nvSpPr>
        <p:spPr>
          <a:xfrm>
            <a:off x="11064239" y="609600"/>
            <a:ext cx="822960" cy="533400"/>
          </a:xfrm>
        </p:spPr>
        <p:txBody>
          <a:bodyPr/>
          <a:lstStyle>
            <a:lvl1pPr marL="0" indent="0">
              <a:buNone/>
              <a:defRPr sz="1400">
                <a:solidFill>
                  <a:srgbClr val="FF0000"/>
                </a:solidFill>
              </a:defRPr>
            </a:lvl1pPr>
          </a:lstStyle>
          <a:p>
            <a:pPr lvl="0"/>
            <a:r>
              <a:rPr lang="en-US"/>
              <a:t>Report Page #</a:t>
            </a:r>
          </a:p>
        </p:txBody>
      </p:sp>
      <p:sp>
        <p:nvSpPr>
          <p:cNvPr id="9" name="TextBox 8">
            <a:extLst>
              <a:ext uri="{FF2B5EF4-FFF2-40B4-BE49-F238E27FC236}">
                <a16:creationId xmlns:a16="http://schemas.microsoft.com/office/drawing/2014/main" id="{EDD17B12-7002-49DE-347C-5CD6B33D8259}"/>
              </a:ext>
            </a:extLst>
          </p:cNvPr>
          <p:cNvSpPr txBox="1"/>
          <p:nvPr userDrawn="1"/>
        </p:nvSpPr>
        <p:spPr>
          <a:xfrm>
            <a:off x="4343400" y="6361967"/>
            <a:ext cx="3505200" cy="261610"/>
          </a:xfrm>
          <a:prstGeom prst="rect">
            <a:avLst/>
          </a:prstGeom>
          <a:noFill/>
        </p:spPr>
        <p:txBody>
          <a:bodyPr wrap="square" rtlCol="0">
            <a:spAutoFit/>
          </a:bodyPr>
          <a:lstStyle/>
          <a:p>
            <a:pPr algn="ctr"/>
            <a:r>
              <a:rPr lang="en-US" sz="1100">
                <a:solidFill>
                  <a:schemeClr val="tx2"/>
                </a:solidFill>
              </a:rPr>
              <a:t>DERP Proprietary: Do Not Distribute</a:t>
            </a:r>
          </a:p>
        </p:txBody>
      </p:sp>
      <p:sp>
        <p:nvSpPr>
          <p:cNvPr id="8" name="TextBox 7">
            <a:extLst>
              <a:ext uri="{FF2B5EF4-FFF2-40B4-BE49-F238E27FC236}">
                <a16:creationId xmlns:a16="http://schemas.microsoft.com/office/drawing/2014/main" id="{062503C6-93CA-BF0F-148B-5E158B213BA7}"/>
              </a:ext>
            </a:extLst>
          </p:cNvPr>
          <p:cNvSpPr txBox="1">
            <a:spLocks/>
          </p:cNvSpPr>
          <p:nvPr userDrawn="1"/>
        </p:nvSpPr>
        <p:spPr>
          <a:xfrm>
            <a:off x="11582400" y="6400800"/>
            <a:ext cx="457200" cy="246888"/>
          </a:xfrm>
          <a:prstGeom prst="rect">
            <a:avLst/>
          </a:prstGeom>
          <a:noFill/>
        </p:spPr>
        <p:txBody>
          <a:bodyPr wrap="square" rtlCol="0" anchor="ctr">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380267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64008" rIns="0" anchor="ctr"/>
          <a:lstStyle/>
          <a:p>
            <a:r>
              <a:rPr lang="en-US"/>
              <a:t>Click to edit Master title style</a:t>
            </a:r>
          </a:p>
        </p:txBody>
      </p:sp>
      <p:sp>
        <p:nvSpPr>
          <p:cNvPr id="3" name="Content Placeholder 2"/>
          <p:cNvSpPr>
            <a:spLocks noGrp="1"/>
          </p:cNvSpPr>
          <p:nvPr>
            <p:ph idx="1"/>
          </p:nvPr>
        </p:nvSpPr>
        <p:spPr>
          <a:xfrm>
            <a:off x="609600" y="1549692"/>
            <a:ext cx="10972800" cy="4700016"/>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DFFA9-D9C5-41D4-B14D-6965602388BA}" type="datetime1">
              <a:rPr lang="en-US" smtClean="0"/>
              <a:t>12/9/2025</a:t>
            </a:fld>
            <a:endParaRPr lang="en-US"/>
          </a:p>
        </p:txBody>
      </p:sp>
      <p:sp>
        <p:nvSpPr>
          <p:cNvPr id="5" name="Footer Placeholder 4"/>
          <p:cNvSpPr>
            <a:spLocks noGrp="1"/>
          </p:cNvSpPr>
          <p:nvPr>
            <p:ph type="ftr" sz="quarter" idx="11"/>
          </p:nvPr>
        </p:nvSpPr>
        <p:spPr/>
        <p:txBody>
          <a:bodyPr/>
          <a:lstStyle/>
          <a:p>
            <a:r>
              <a:rPr lang="en-US"/>
              <a:t>Center Proprietary: Do Not Distribute</a:t>
            </a:r>
          </a:p>
        </p:txBody>
      </p:sp>
      <p:sp>
        <p:nvSpPr>
          <p:cNvPr id="6" name="Slide Number Placeholder 5"/>
          <p:cNvSpPr>
            <a:spLocks noGrp="1"/>
          </p:cNvSpPr>
          <p:nvPr>
            <p:ph type="sldNum" sz="quarter" idx="12"/>
          </p:nvPr>
        </p:nvSpPr>
        <p:spPr/>
        <p:txBody>
          <a:bodyPr/>
          <a:lstStyle/>
          <a:p>
            <a:fld id="{023BBA46-4A72-490A-A73A-9803D4918D51}" type="slidenum">
              <a:rPr lang="en-US" smtClean="0"/>
              <a:t>‹#›</a:t>
            </a:fld>
            <a:endParaRPr lang="en-US"/>
          </a:p>
        </p:txBody>
      </p:sp>
      <p:sp>
        <p:nvSpPr>
          <p:cNvPr id="11" name="Text Placeholder 10">
            <a:extLst>
              <a:ext uri="{FF2B5EF4-FFF2-40B4-BE49-F238E27FC236}">
                <a16:creationId xmlns:a16="http://schemas.microsoft.com/office/drawing/2014/main" id="{17BB34D4-BD6A-E482-6BF5-71918C48C7A5}"/>
              </a:ext>
            </a:extLst>
          </p:cNvPr>
          <p:cNvSpPr>
            <a:spLocks noGrp="1"/>
          </p:cNvSpPr>
          <p:nvPr>
            <p:ph type="body" sz="quarter" idx="13"/>
          </p:nvPr>
        </p:nvSpPr>
        <p:spPr>
          <a:xfrm>
            <a:off x="609600" y="318710"/>
            <a:ext cx="4708525" cy="203200"/>
          </a:xfrm>
        </p:spPr>
        <p:txBody>
          <a:bodyPr anchor="ctr">
            <a:noAutofit/>
          </a:bodyPr>
          <a:lstStyle>
            <a:lvl1pPr marL="0" indent="0">
              <a:buNone/>
              <a:defRPr sz="1400" cap="all" baseline="0">
                <a:solidFill>
                  <a:schemeClr val="bg1">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459038035"/>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tIns="64008" rIns="0" anchor="ctr"/>
          <a:lstStyle/>
          <a:p>
            <a:r>
              <a:rPr lang="en-US"/>
              <a:t>Click to edit Master title style</a:t>
            </a:r>
          </a:p>
        </p:txBody>
      </p:sp>
      <p:sp>
        <p:nvSpPr>
          <p:cNvPr id="3" name="Content Placeholder 2"/>
          <p:cNvSpPr>
            <a:spLocks noGrp="1"/>
          </p:cNvSpPr>
          <p:nvPr>
            <p:ph idx="1"/>
          </p:nvPr>
        </p:nvSpPr>
        <p:spPr>
          <a:xfrm>
            <a:off x="609600" y="1549692"/>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B0B1B-9E12-4398-B74E-608A0F44DA18}" type="datetime1">
              <a:rPr lang="en-US" smtClean="0"/>
              <a:t>12/9/2025</a:t>
            </a:fld>
            <a:endParaRPr lang="en-US"/>
          </a:p>
        </p:txBody>
      </p:sp>
      <p:sp>
        <p:nvSpPr>
          <p:cNvPr id="5" name="Footer Placeholder 4"/>
          <p:cNvSpPr>
            <a:spLocks noGrp="1"/>
          </p:cNvSpPr>
          <p:nvPr>
            <p:ph type="ftr" sz="quarter" idx="11"/>
          </p:nvPr>
        </p:nvSpPr>
        <p:spPr/>
        <p:txBody>
          <a:bodyPr/>
          <a:lstStyle/>
          <a:p>
            <a:r>
              <a:rPr lang="en-US"/>
              <a:t>Center Proprietary: Do Not Distribute</a:t>
            </a:r>
          </a:p>
        </p:txBody>
      </p:sp>
      <p:sp>
        <p:nvSpPr>
          <p:cNvPr id="6" name="Slide Number Placeholder 5"/>
          <p:cNvSpPr>
            <a:spLocks noGrp="1"/>
          </p:cNvSpPr>
          <p:nvPr>
            <p:ph type="sldNum" sz="quarter" idx="12"/>
          </p:nvPr>
        </p:nvSpPr>
        <p:spPr/>
        <p:txBody>
          <a:bodyPr/>
          <a:lstStyle/>
          <a:p>
            <a:fld id="{023BBA46-4A72-490A-A73A-9803D4918D51}" type="slidenum">
              <a:rPr lang="en-US" smtClean="0"/>
              <a:t>‹#›</a:t>
            </a:fld>
            <a:endParaRPr lang="en-US"/>
          </a:p>
        </p:txBody>
      </p:sp>
      <p:sp>
        <p:nvSpPr>
          <p:cNvPr id="7" name="Text Placeholder 2"/>
          <p:cNvSpPr>
            <a:spLocks noGrp="1"/>
          </p:cNvSpPr>
          <p:nvPr>
            <p:ph type="body" idx="13"/>
          </p:nvPr>
        </p:nvSpPr>
        <p:spPr>
          <a:xfrm>
            <a:off x="609600" y="966353"/>
            <a:ext cx="9601198" cy="296965"/>
          </a:xfrm>
        </p:spPr>
        <p:txBody>
          <a:bodyPr anchor="t">
            <a:noAutofit/>
          </a:bodyPr>
          <a:lstStyle>
            <a:lvl1pPr marL="0" indent="0">
              <a:buNone/>
              <a:defRPr sz="2000" b="0" cap="none" spc="0" baseline="0">
                <a:solidFill>
                  <a:schemeClr val="accent2"/>
                </a:solidFill>
                <a:latin typeface="+mn-lt"/>
                <a:ea typeface="Lato Light" panose="020F0502020204030203" pitchFamily="34" charset="0"/>
                <a:cs typeface="Lato Light"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10">
            <a:extLst>
              <a:ext uri="{FF2B5EF4-FFF2-40B4-BE49-F238E27FC236}">
                <a16:creationId xmlns:a16="http://schemas.microsoft.com/office/drawing/2014/main" id="{84840584-7E2D-9E18-D23B-9321B3649834}"/>
              </a:ext>
            </a:extLst>
          </p:cNvPr>
          <p:cNvSpPr>
            <a:spLocks noGrp="1"/>
          </p:cNvSpPr>
          <p:nvPr>
            <p:ph type="body" sz="quarter" idx="14"/>
          </p:nvPr>
        </p:nvSpPr>
        <p:spPr>
          <a:xfrm>
            <a:off x="609600" y="318710"/>
            <a:ext cx="4708525" cy="203200"/>
          </a:xfrm>
        </p:spPr>
        <p:txBody>
          <a:bodyPr anchor="ctr">
            <a:noAutofit/>
          </a:bodyPr>
          <a:lstStyle>
            <a:lvl1pPr marL="0" indent="0">
              <a:buNone/>
              <a:defRPr sz="1400" cap="all" baseline="0">
                <a:solidFill>
                  <a:schemeClr val="bg1">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295379604"/>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Header">
    <p:spTree>
      <p:nvGrpSpPr>
        <p:cNvPr id="1" name=""/>
        <p:cNvGrpSpPr/>
        <p:nvPr/>
      </p:nvGrpSpPr>
      <p:grpSpPr>
        <a:xfrm>
          <a:off x="0" y="0"/>
          <a:ext cx="0" cy="0"/>
          <a:chOff x="0" y="0"/>
          <a:chExt cx="0" cy="0"/>
        </a:xfrm>
      </p:grpSpPr>
      <p:sp>
        <p:nvSpPr>
          <p:cNvPr id="2" name="Title 1"/>
          <p:cNvSpPr>
            <a:spLocks noGrp="1"/>
          </p:cNvSpPr>
          <p:nvPr>
            <p:ph type="title"/>
          </p:nvPr>
        </p:nvSpPr>
        <p:spPr/>
        <p:txBody>
          <a:bodyPr tIns="64008" rIns="0" anchor="ctr"/>
          <a:lstStyle/>
          <a:p>
            <a:r>
              <a:rPr lang="en-US"/>
              <a:t>Click to edit Master title style</a:t>
            </a:r>
          </a:p>
        </p:txBody>
      </p:sp>
      <p:sp>
        <p:nvSpPr>
          <p:cNvPr id="3" name="Content Placeholder 2"/>
          <p:cNvSpPr>
            <a:spLocks noGrp="1"/>
          </p:cNvSpPr>
          <p:nvPr>
            <p:ph idx="1"/>
          </p:nvPr>
        </p:nvSpPr>
        <p:spPr>
          <a:xfrm>
            <a:off x="609598" y="1957262"/>
            <a:ext cx="10972800" cy="428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351B8-BCD2-4C4C-A7FE-DAD69E9A4560}" type="datetime1">
              <a:rPr lang="en-US" smtClean="0"/>
              <a:t>12/9/2025</a:t>
            </a:fld>
            <a:endParaRPr lang="en-US"/>
          </a:p>
        </p:txBody>
      </p:sp>
      <p:sp>
        <p:nvSpPr>
          <p:cNvPr id="5" name="Footer Placeholder 4"/>
          <p:cNvSpPr>
            <a:spLocks noGrp="1"/>
          </p:cNvSpPr>
          <p:nvPr>
            <p:ph type="ftr" sz="quarter" idx="11"/>
          </p:nvPr>
        </p:nvSpPr>
        <p:spPr/>
        <p:txBody>
          <a:bodyPr/>
          <a:lstStyle/>
          <a:p>
            <a:r>
              <a:rPr lang="en-US"/>
              <a:t>Center Proprietary: Do Not Distribute</a:t>
            </a:r>
          </a:p>
        </p:txBody>
      </p:sp>
      <p:sp>
        <p:nvSpPr>
          <p:cNvPr id="6" name="Slide Number Placeholder 5"/>
          <p:cNvSpPr>
            <a:spLocks noGrp="1"/>
          </p:cNvSpPr>
          <p:nvPr>
            <p:ph type="sldNum" sz="quarter" idx="12"/>
          </p:nvPr>
        </p:nvSpPr>
        <p:spPr/>
        <p:txBody>
          <a:bodyPr/>
          <a:lstStyle/>
          <a:p>
            <a:fld id="{023BBA46-4A72-490A-A73A-9803D4918D51}" type="slidenum">
              <a:rPr lang="en-US" smtClean="0"/>
              <a:t>‹#›</a:t>
            </a:fld>
            <a:endParaRPr lang="en-US"/>
          </a:p>
        </p:txBody>
      </p:sp>
      <p:sp>
        <p:nvSpPr>
          <p:cNvPr id="7" name="Text Placeholder 2"/>
          <p:cNvSpPr>
            <a:spLocks noGrp="1"/>
          </p:cNvSpPr>
          <p:nvPr>
            <p:ph type="body" idx="13" hasCustomPrompt="1"/>
          </p:nvPr>
        </p:nvSpPr>
        <p:spPr>
          <a:xfrm>
            <a:off x="609599" y="1549692"/>
            <a:ext cx="10972799" cy="407570"/>
          </a:xfrm>
        </p:spPr>
        <p:txBody>
          <a:bodyPr anchor="b">
            <a:noAutofit/>
          </a:bodyPr>
          <a:lstStyle>
            <a:lvl1pPr marL="0" indent="0">
              <a:buNone/>
              <a:defRPr sz="2400" b="0" cap="none" spc="-50" baseline="0">
                <a:solidFill>
                  <a:schemeClr val="accent2"/>
                </a:solidFill>
                <a:latin typeface="Lato Heavy" panose="020F0502020204030203" pitchFamily="34" charset="0"/>
                <a:ea typeface="Lato Heavy" panose="020F0502020204030203" pitchFamily="34" charset="0"/>
                <a:cs typeface="Lato Heavy"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10">
            <a:extLst>
              <a:ext uri="{FF2B5EF4-FFF2-40B4-BE49-F238E27FC236}">
                <a16:creationId xmlns:a16="http://schemas.microsoft.com/office/drawing/2014/main" id="{1C5B55C1-176E-E8DA-0CFB-1E7431FB18BF}"/>
              </a:ext>
            </a:extLst>
          </p:cNvPr>
          <p:cNvSpPr>
            <a:spLocks noGrp="1"/>
          </p:cNvSpPr>
          <p:nvPr>
            <p:ph type="body" sz="quarter" idx="14"/>
          </p:nvPr>
        </p:nvSpPr>
        <p:spPr>
          <a:xfrm>
            <a:off x="609600" y="318710"/>
            <a:ext cx="4708525" cy="203200"/>
          </a:xfrm>
        </p:spPr>
        <p:txBody>
          <a:bodyPr anchor="ctr">
            <a:noAutofit/>
          </a:bodyPr>
          <a:lstStyle>
            <a:lvl1pPr marL="0" indent="0">
              <a:buNone/>
              <a:defRPr sz="1400" cap="all" baseline="0">
                <a:solidFill>
                  <a:schemeClr val="bg1">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3047195046"/>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1D8FD9-D55C-CC25-3D22-10A2D7813292}"/>
              </a:ext>
            </a:extLst>
          </p:cNvPr>
          <p:cNvSpPr>
            <a:spLocks noGrp="1"/>
          </p:cNvSpPr>
          <p:nvPr>
            <p:ph type="ctrTitle"/>
          </p:nvPr>
        </p:nvSpPr>
        <p:spPr>
          <a:xfrm>
            <a:off x="3454802" y="2383722"/>
            <a:ext cx="7610764" cy="1826449"/>
          </a:xfrm>
        </p:spPr>
        <p:txBody>
          <a:bodyPr anchor="b">
            <a:normAutofit/>
          </a:bodyPr>
          <a:lstStyle>
            <a:lvl1pPr algn="l">
              <a:defRPr sz="4000">
                <a:solidFill>
                  <a:schemeClr val="accent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FE1436E3-9E72-AA9D-BE7B-A79CC669C741}"/>
              </a:ext>
            </a:extLst>
          </p:cNvPr>
          <p:cNvSpPr>
            <a:spLocks noGrp="1"/>
          </p:cNvSpPr>
          <p:nvPr>
            <p:ph type="subTitle" idx="1"/>
          </p:nvPr>
        </p:nvSpPr>
        <p:spPr>
          <a:xfrm>
            <a:off x="3454802" y="4302248"/>
            <a:ext cx="7610764" cy="1046864"/>
          </a:xfrm>
        </p:spPr>
        <p:txBody>
          <a:bodyPr>
            <a:normAutofit/>
          </a:bodyPr>
          <a:lstStyle>
            <a:lvl1pPr marL="0" indent="0" algn="l">
              <a:lnSpc>
                <a:spcPct val="100000"/>
              </a:lnSpc>
              <a:spcBef>
                <a:spcPts val="600"/>
              </a:spcBef>
              <a:buNone/>
              <a:defRPr sz="1800">
                <a:solidFill>
                  <a:schemeClr val="accent2"/>
                </a:solidFill>
                <a:latin typeface="+mn-lt"/>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89D63792-1C24-7A6D-A2AB-148C17B4185A}"/>
              </a:ext>
            </a:extLst>
          </p:cNvPr>
          <p:cNvSpPr/>
          <p:nvPr userDrawn="1"/>
        </p:nvSpPr>
        <p:spPr>
          <a:xfrm>
            <a:off x="2246241" y="0"/>
            <a:ext cx="139149" cy="6858000"/>
          </a:xfrm>
          <a:prstGeom prst="rect">
            <a:avLst/>
          </a:prstGeom>
          <a:solidFill>
            <a:srgbClr val="455B65">
              <a:alpha val="705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8CD7AC-7CBA-0B4A-8588-B170CAF56C37}"/>
              </a:ext>
            </a:extLst>
          </p:cNvPr>
          <p:cNvSpPr/>
          <p:nvPr userDrawn="1"/>
        </p:nvSpPr>
        <p:spPr>
          <a:xfrm>
            <a:off x="-1" y="0"/>
            <a:ext cx="2236305"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301526E-F9D1-F666-5AFA-99BAC806E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821" y="458337"/>
            <a:ext cx="1134659" cy="1174011"/>
          </a:xfrm>
          <a:prstGeom prst="rect">
            <a:avLst/>
          </a:prstGeom>
        </p:spPr>
      </p:pic>
      <p:pic>
        <p:nvPicPr>
          <p:cNvPr id="2" name="Graphic 1">
            <a:extLst>
              <a:ext uri="{FF2B5EF4-FFF2-40B4-BE49-F238E27FC236}">
                <a16:creationId xmlns:a16="http://schemas.microsoft.com/office/drawing/2014/main" id="{C9F13000-C4A1-569F-FB36-1AF3643BFD99}"/>
              </a:ext>
            </a:extLst>
          </p:cNvPr>
          <p:cNvPicPr>
            <a:picLocks noChangeAspect="1"/>
          </p:cNvPicPr>
          <p:nvPr userDrawn="1"/>
        </p:nvPicPr>
        <p:blipFill>
          <a:blip r:embed="rId3">
            <a:extLst>
              <a:ext uri="{96DAC541-7B7A-43D3-8B79-37D633B846F1}">
                <asvg:svgBlip xmlns:asvg="http://schemas.microsoft.com/office/drawing/2016/SVG/main" r:embed="rId4"/>
              </a:ext>
            </a:extLst>
          </a:blip>
          <a:srcRect l="63003" b="15243"/>
          <a:stretch/>
        </p:blipFill>
        <p:spPr>
          <a:xfrm>
            <a:off x="-1" y="1045342"/>
            <a:ext cx="2535458" cy="5812658"/>
          </a:xfrm>
          <a:prstGeom prst="rect">
            <a:avLst/>
          </a:prstGeom>
        </p:spPr>
      </p:pic>
    </p:spTree>
    <p:extLst>
      <p:ext uri="{BB962C8B-B14F-4D97-AF65-F5344CB8AC3E}">
        <p14:creationId xmlns:p14="http://schemas.microsoft.com/office/powerpoint/2010/main" val="243156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49692"/>
            <a:ext cx="521208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1549692"/>
            <a:ext cx="521208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6666F5-44B0-41D3-82A7-6213EEF9E9EE}" type="datetime1">
              <a:rPr lang="en-US" smtClean="0"/>
              <a:t>12/9/2025</a:t>
            </a:fld>
            <a:endParaRPr lang="en-US"/>
          </a:p>
        </p:txBody>
      </p:sp>
      <p:sp>
        <p:nvSpPr>
          <p:cNvPr id="6" name="Footer Placeholder 5"/>
          <p:cNvSpPr>
            <a:spLocks noGrp="1"/>
          </p:cNvSpPr>
          <p:nvPr>
            <p:ph type="ftr" sz="quarter" idx="11"/>
          </p:nvPr>
        </p:nvSpPr>
        <p:spPr/>
        <p:txBody>
          <a:bodyPr/>
          <a:lstStyle/>
          <a:p>
            <a:r>
              <a:rPr lang="en-US"/>
              <a:t>Center Proprietary: Do Not Distribute</a:t>
            </a:r>
          </a:p>
        </p:txBody>
      </p:sp>
      <p:sp>
        <p:nvSpPr>
          <p:cNvPr id="7" name="Slide Number Placeholder 6"/>
          <p:cNvSpPr>
            <a:spLocks noGrp="1"/>
          </p:cNvSpPr>
          <p:nvPr>
            <p:ph type="sldNum" sz="quarter" idx="12"/>
          </p:nvPr>
        </p:nvSpPr>
        <p:spPr/>
        <p:txBody>
          <a:bodyPr/>
          <a:lstStyle/>
          <a:p>
            <a:fld id="{023BBA46-4A72-490A-A73A-9803D4918D51}" type="slidenum">
              <a:rPr lang="en-US" smtClean="0"/>
              <a:t>‹#›</a:t>
            </a:fld>
            <a:endParaRPr lang="en-US"/>
          </a:p>
        </p:txBody>
      </p:sp>
      <p:sp>
        <p:nvSpPr>
          <p:cNvPr id="8" name="Text Placeholder 10">
            <a:extLst>
              <a:ext uri="{FF2B5EF4-FFF2-40B4-BE49-F238E27FC236}">
                <a16:creationId xmlns:a16="http://schemas.microsoft.com/office/drawing/2014/main" id="{B4FB80D1-621A-77A7-9FB3-75B5E4D19FC8}"/>
              </a:ext>
            </a:extLst>
          </p:cNvPr>
          <p:cNvSpPr>
            <a:spLocks noGrp="1"/>
          </p:cNvSpPr>
          <p:nvPr>
            <p:ph type="body" sz="quarter" idx="13"/>
          </p:nvPr>
        </p:nvSpPr>
        <p:spPr>
          <a:xfrm>
            <a:off x="609600" y="309832"/>
            <a:ext cx="4708525" cy="203200"/>
          </a:xfrm>
        </p:spPr>
        <p:txBody>
          <a:bodyPr anchor="ctr">
            <a:noAutofit/>
          </a:bodyPr>
          <a:lstStyle>
            <a:lvl1pPr marL="0" indent="0">
              <a:buNone/>
              <a:defRPr sz="1400" cap="all" baseline="0">
                <a:solidFill>
                  <a:schemeClr val="bg1">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242062128"/>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49692"/>
            <a:ext cx="5212080" cy="4686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19" y="1549692"/>
            <a:ext cx="5212080" cy="468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82CFBE-681D-4FD9-8983-06208939BB77}" type="datetime1">
              <a:rPr lang="en-US" smtClean="0"/>
              <a:t>12/9/2025</a:t>
            </a:fld>
            <a:endParaRPr lang="en-US"/>
          </a:p>
        </p:txBody>
      </p:sp>
      <p:sp>
        <p:nvSpPr>
          <p:cNvPr id="6" name="Footer Placeholder 5"/>
          <p:cNvSpPr>
            <a:spLocks noGrp="1"/>
          </p:cNvSpPr>
          <p:nvPr>
            <p:ph type="ftr" sz="quarter" idx="11"/>
          </p:nvPr>
        </p:nvSpPr>
        <p:spPr/>
        <p:txBody>
          <a:bodyPr/>
          <a:lstStyle/>
          <a:p>
            <a:r>
              <a:rPr lang="en-US"/>
              <a:t>Center Proprietary: Do Not Distribute</a:t>
            </a:r>
          </a:p>
        </p:txBody>
      </p:sp>
      <p:sp>
        <p:nvSpPr>
          <p:cNvPr id="7" name="Slide Number Placeholder 6"/>
          <p:cNvSpPr>
            <a:spLocks noGrp="1"/>
          </p:cNvSpPr>
          <p:nvPr>
            <p:ph type="sldNum" sz="quarter" idx="12"/>
          </p:nvPr>
        </p:nvSpPr>
        <p:spPr/>
        <p:txBody>
          <a:bodyPr/>
          <a:lstStyle/>
          <a:p>
            <a:fld id="{023BBA46-4A72-490A-A73A-9803D4918D51}" type="slidenum">
              <a:rPr lang="en-US" smtClean="0"/>
              <a:t>‹#›</a:t>
            </a:fld>
            <a:endParaRPr lang="en-US"/>
          </a:p>
        </p:txBody>
      </p:sp>
      <p:sp>
        <p:nvSpPr>
          <p:cNvPr id="8" name="Text Placeholder 2"/>
          <p:cNvSpPr>
            <a:spLocks noGrp="1"/>
          </p:cNvSpPr>
          <p:nvPr>
            <p:ph type="body" idx="13"/>
          </p:nvPr>
        </p:nvSpPr>
        <p:spPr>
          <a:xfrm>
            <a:off x="609600" y="953636"/>
            <a:ext cx="9601198" cy="296965"/>
          </a:xfrm>
        </p:spPr>
        <p:txBody>
          <a:bodyPr anchor="t">
            <a:noAutofit/>
          </a:bodyPr>
          <a:lstStyle>
            <a:lvl1pPr marL="0" indent="0">
              <a:buNone/>
              <a:defRPr sz="2000" b="0" cap="none" spc="0" baseline="0">
                <a:solidFill>
                  <a:schemeClr val="accent2"/>
                </a:solidFill>
                <a:latin typeface="+mn-lt"/>
                <a:ea typeface="Lato Light" panose="020F0502020204030203" pitchFamily="34" charset="0"/>
                <a:cs typeface="Lato Light"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10">
            <a:extLst>
              <a:ext uri="{FF2B5EF4-FFF2-40B4-BE49-F238E27FC236}">
                <a16:creationId xmlns:a16="http://schemas.microsoft.com/office/drawing/2014/main" id="{66368208-2A75-1F81-553E-80D8553DA58D}"/>
              </a:ext>
            </a:extLst>
          </p:cNvPr>
          <p:cNvSpPr>
            <a:spLocks noGrp="1"/>
          </p:cNvSpPr>
          <p:nvPr>
            <p:ph type="body" sz="quarter" idx="14"/>
          </p:nvPr>
        </p:nvSpPr>
        <p:spPr>
          <a:xfrm>
            <a:off x="609600" y="318710"/>
            <a:ext cx="4708525" cy="203200"/>
          </a:xfrm>
        </p:spPr>
        <p:txBody>
          <a:bodyPr anchor="ctr">
            <a:noAutofit/>
          </a:bodyPr>
          <a:lstStyle>
            <a:lvl1pPr marL="0" indent="0">
              <a:buNone/>
              <a:defRPr sz="1400" cap="all" baseline="0">
                <a:solidFill>
                  <a:schemeClr val="bg1">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161220618"/>
      </p:ext>
    </p:extLst>
  </p:cSld>
  <p:clrMapOvr>
    <a:masterClrMapping/>
  </p:clrMapOvr>
  <p:extLst>
    <p:ext uri="{DCECCB84-F9BA-43D5-87BE-67443E8EF086}">
      <p15:sldGuideLst xmlns:p15="http://schemas.microsoft.com/office/powerpoint/2012/main">
        <p15:guide id="1" orient="horz" pos="10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49692"/>
            <a:ext cx="5212080" cy="411480"/>
          </a:xfrm>
        </p:spPr>
        <p:txBody>
          <a:bodyPr vert="horz" lIns="0" tIns="45720" rIns="0" bIns="45720" rtlCol="0" anchor="b">
            <a:noAutofit/>
          </a:bodyPr>
          <a:lstStyle>
            <a:lvl1pPr>
              <a:defRPr lang="en-US" sz="2400" b="0" cap="none" spc="-50" baseline="0" smtClean="0">
                <a:solidFill>
                  <a:schemeClr val="accent2"/>
                </a:solidFill>
                <a:latin typeface="Lato Heavy" panose="020F0502020204030203" pitchFamily="34" charset="0"/>
                <a:ea typeface="Lato Heavy" panose="020F0502020204030203" pitchFamily="34" charset="0"/>
                <a:cs typeface="Lato Heavy" panose="020F0502020204030203" pitchFamily="34" charset="0"/>
              </a:defRPr>
            </a:lvl1pPr>
          </a:lstStyle>
          <a:p>
            <a:pPr marL="0" lvl="0" indent="0">
              <a:buNone/>
            </a:pPr>
            <a:r>
              <a:rPr lang="en-US"/>
              <a:t>Click to edit Master text styles</a:t>
            </a:r>
          </a:p>
        </p:txBody>
      </p:sp>
      <p:sp>
        <p:nvSpPr>
          <p:cNvPr id="4" name="Content Placeholder 3"/>
          <p:cNvSpPr>
            <a:spLocks noGrp="1"/>
          </p:cNvSpPr>
          <p:nvPr>
            <p:ph sz="half" idx="2"/>
          </p:nvPr>
        </p:nvSpPr>
        <p:spPr>
          <a:xfrm>
            <a:off x="609600" y="1980058"/>
            <a:ext cx="5212080" cy="428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8757" y="1549692"/>
            <a:ext cx="5212080" cy="411480"/>
          </a:xfrm>
        </p:spPr>
        <p:txBody>
          <a:bodyPr vert="horz" lIns="0" tIns="45720" rIns="0" bIns="45720" rtlCol="0" anchor="b">
            <a:noAutofit/>
          </a:bodyPr>
          <a:lstStyle>
            <a:lvl1pPr>
              <a:defRPr lang="en-US" sz="2400" b="0" cap="none" spc="-50" baseline="0" smtClean="0">
                <a:solidFill>
                  <a:schemeClr val="accent2"/>
                </a:solidFill>
                <a:latin typeface="Lato Heavy" panose="020F0502020204030203" pitchFamily="34" charset="0"/>
                <a:ea typeface="Lato Heavy" panose="020F0502020204030203" pitchFamily="34" charset="0"/>
                <a:cs typeface="Lato Heavy" panose="020F0502020204030203" pitchFamily="34" charset="0"/>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68757" y="1980058"/>
            <a:ext cx="5212080" cy="428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56AF5-11DD-4101-B2DD-0D9C0A32A5B7}" type="datetime1">
              <a:rPr lang="en-US" smtClean="0"/>
              <a:t>12/9/2025</a:t>
            </a:fld>
            <a:endParaRPr lang="en-US"/>
          </a:p>
        </p:txBody>
      </p:sp>
      <p:sp>
        <p:nvSpPr>
          <p:cNvPr id="8" name="Footer Placeholder 7"/>
          <p:cNvSpPr>
            <a:spLocks noGrp="1"/>
          </p:cNvSpPr>
          <p:nvPr>
            <p:ph type="ftr" sz="quarter" idx="11"/>
          </p:nvPr>
        </p:nvSpPr>
        <p:spPr/>
        <p:txBody>
          <a:bodyPr/>
          <a:lstStyle/>
          <a:p>
            <a:r>
              <a:rPr lang="en-US"/>
              <a:t>Center Proprietary: Do Not Distribute</a:t>
            </a:r>
          </a:p>
        </p:txBody>
      </p:sp>
      <p:sp>
        <p:nvSpPr>
          <p:cNvPr id="9" name="Slide Number Placeholder 8"/>
          <p:cNvSpPr>
            <a:spLocks noGrp="1"/>
          </p:cNvSpPr>
          <p:nvPr>
            <p:ph type="sldNum" sz="quarter" idx="12"/>
          </p:nvPr>
        </p:nvSpPr>
        <p:spPr/>
        <p:txBody>
          <a:bodyPr/>
          <a:lstStyle/>
          <a:p>
            <a:fld id="{023BBA46-4A72-490A-A73A-9803D4918D51}" type="slidenum">
              <a:rPr lang="en-US" smtClean="0"/>
              <a:t>‹#›</a:t>
            </a:fld>
            <a:endParaRPr lang="en-US"/>
          </a:p>
        </p:txBody>
      </p:sp>
      <p:sp>
        <p:nvSpPr>
          <p:cNvPr id="10" name="Title 1">
            <a:extLst>
              <a:ext uri="{FF2B5EF4-FFF2-40B4-BE49-F238E27FC236}">
                <a16:creationId xmlns:a16="http://schemas.microsoft.com/office/drawing/2014/main" id="{20D5A0BD-A471-A9AE-7233-96DF0E40978C}"/>
              </a:ext>
            </a:extLst>
          </p:cNvPr>
          <p:cNvSpPr>
            <a:spLocks noGrp="1"/>
          </p:cNvSpPr>
          <p:nvPr>
            <p:ph type="title"/>
          </p:nvPr>
        </p:nvSpPr>
        <p:spPr>
          <a:xfrm>
            <a:off x="609600" y="528903"/>
            <a:ext cx="9601200" cy="457200"/>
          </a:xfrm>
        </p:spPr>
        <p:txBody>
          <a:bodyPr/>
          <a:lstStyle/>
          <a:p>
            <a:r>
              <a:rPr lang="en-US"/>
              <a:t>Click to edit Master title style</a:t>
            </a:r>
          </a:p>
        </p:txBody>
      </p:sp>
      <p:sp>
        <p:nvSpPr>
          <p:cNvPr id="11" name="Text Placeholder 10">
            <a:extLst>
              <a:ext uri="{FF2B5EF4-FFF2-40B4-BE49-F238E27FC236}">
                <a16:creationId xmlns:a16="http://schemas.microsoft.com/office/drawing/2014/main" id="{3F28BBAA-4673-988F-2D19-2E2D5C6F21CA}"/>
              </a:ext>
            </a:extLst>
          </p:cNvPr>
          <p:cNvSpPr>
            <a:spLocks noGrp="1"/>
          </p:cNvSpPr>
          <p:nvPr>
            <p:ph type="body" sz="quarter" idx="13"/>
          </p:nvPr>
        </p:nvSpPr>
        <p:spPr>
          <a:xfrm>
            <a:off x="609600" y="318710"/>
            <a:ext cx="4708525" cy="203200"/>
          </a:xfrm>
        </p:spPr>
        <p:txBody>
          <a:bodyPr vert="horz" lIns="0" tIns="45720" rIns="0" bIns="45720" rtlCol="0" anchor="ctr">
            <a:noAutofit/>
          </a:bodyPr>
          <a:lstStyle>
            <a:lvl1pPr>
              <a:defRPr lang="en-US" sz="1400" cap="all" baseline="0" smtClean="0">
                <a:solidFill>
                  <a:schemeClr val="bg1">
                    <a:lumMod val="50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231330698"/>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Subtitl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6141BDF-6622-44D5-AC10-6E5E80D04EE1}" type="datetime1">
              <a:rPr lang="en-US" smtClean="0"/>
              <a:t>12/9/2025</a:t>
            </a:fld>
            <a:endParaRPr lang="en-US"/>
          </a:p>
        </p:txBody>
      </p:sp>
      <p:sp>
        <p:nvSpPr>
          <p:cNvPr id="8" name="Footer Placeholder 7"/>
          <p:cNvSpPr>
            <a:spLocks noGrp="1"/>
          </p:cNvSpPr>
          <p:nvPr>
            <p:ph type="ftr" sz="quarter" idx="11"/>
          </p:nvPr>
        </p:nvSpPr>
        <p:spPr/>
        <p:txBody>
          <a:bodyPr/>
          <a:lstStyle/>
          <a:p>
            <a:r>
              <a:rPr lang="en-US"/>
              <a:t>Center Proprietary: Do Not Distribute</a:t>
            </a:r>
          </a:p>
        </p:txBody>
      </p:sp>
      <p:sp>
        <p:nvSpPr>
          <p:cNvPr id="9" name="Slide Number Placeholder 8"/>
          <p:cNvSpPr>
            <a:spLocks noGrp="1"/>
          </p:cNvSpPr>
          <p:nvPr>
            <p:ph type="sldNum" sz="quarter" idx="12"/>
          </p:nvPr>
        </p:nvSpPr>
        <p:spPr/>
        <p:txBody>
          <a:bodyPr/>
          <a:lstStyle/>
          <a:p>
            <a:fld id="{023BBA46-4A72-490A-A73A-9803D4918D51}" type="slidenum">
              <a:rPr lang="en-US" smtClean="0"/>
              <a:t>‹#›</a:t>
            </a:fld>
            <a:endParaRPr lang="en-US"/>
          </a:p>
        </p:txBody>
      </p:sp>
      <p:sp>
        <p:nvSpPr>
          <p:cNvPr id="11" name="Text Placeholder 2">
            <a:extLst>
              <a:ext uri="{FF2B5EF4-FFF2-40B4-BE49-F238E27FC236}">
                <a16:creationId xmlns:a16="http://schemas.microsoft.com/office/drawing/2014/main" id="{B3CD4253-8E0E-DD86-9501-90BF297BFF0B}"/>
              </a:ext>
            </a:extLst>
          </p:cNvPr>
          <p:cNvSpPr>
            <a:spLocks noGrp="1"/>
          </p:cNvSpPr>
          <p:nvPr>
            <p:ph type="body" idx="1"/>
          </p:nvPr>
        </p:nvSpPr>
        <p:spPr>
          <a:xfrm>
            <a:off x="609600" y="1549692"/>
            <a:ext cx="5212080" cy="411480"/>
          </a:xfrm>
        </p:spPr>
        <p:txBody>
          <a:bodyPr vert="horz" lIns="0" tIns="45720" rIns="0" bIns="45720" rtlCol="0" anchor="b">
            <a:noAutofit/>
          </a:bodyPr>
          <a:lstStyle>
            <a:lvl1pPr>
              <a:defRPr lang="en-US" sz="2400" b="0" cap="none" spc="-50" baseline="0" smtClean="0">
                <a:solidFill>
                  <a:schemeClr val="accent2"/>
                </a:solidFill>
                <a:latin typeface="Lato Heavy" panose="020F0502020204030203" pitchFamily="34" charset="0"/>
                <a:ea typeface="Lato Heavy" panose="020F0502020204030203" pitchFamily="34" charset="0"/>
                <a:cs typeface="Lato Heavy" panose="020F0502020204030203" pitchFamily="34" charset="0"/>
              </a:defRPr>
            </a:lvl1pPr>
          </a:lstStyle>
          <a:p>
            <a:pPr marL="0" lvl="0" indent="0">
              <a:buNone/>
            </a:pPr>
            <a:r>
              <a:rPr lang="en-US"/>
              <a:t>Click to edit Master text styles</a:t>
            </a:r>
          </a:p>
        </p:txBody>
      </p:sp>
      <p:sp>
        <p:nvSpPr>
          <p:cNvPr id="12" name="Content Placeholder 3">
            <a:extLst>
              <a:ext uri="{FF2B5EF4-FFF2-40B4-BE49-F238E27FC236}">
                <a16:creationId xmlns:a16="http://schemas.microsoft.com/office/drawing/2014/main" id="{56352D63-DDA8-0C29-3C54-BB75921DE3D2}"/>
              </a:ext>
            </a:extLst>
          </p:cNvPr>
          <p:cNvSpPr>
            <a:spLocks noGrp="1"/>
          </p:cNvSpPr>
          <p:nvPr>
            <p:ph sz="half" idx="2"/>
          </p:nvPr>
        </p:nvSpPr>
        <p:spPr>
          <a:xfrm>
            <a:off x="609600" y="1980058"/>
            <a:ext cx="5212080" cy="4288536"/>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C94164F4-ACB3-1107-5887-5257E1BF4C65}"/>
              </a:ext>
            </a:extLst>
          </p:cNvPr>
          <p:cNvSpPr>
            <a:spLocks noGrp="1"/>
          </p:cNvSpPr>
          <p:nvPr>
            <p:ph type="body" sz="quarter" idx="3"/>
          </p:nvPr>
        </p:nvSpPr>
        <p:spPr>
          <a:xfrm>
            <a:off x="6368757" y="1549692"/>
            <a:ext cx="5212080" cy="411480"/>
          </a:xfrm>
        </p:spPr>
        <p:txBody>
          <a:bodyPr vert="horz" lIns="0" tIns="45720" rIns="0" bIns="45720" rtlCol="0" anchor="b">
            <a:noAutofit/>
          </a:bodyPr>
          <a:lstStyle>
            <a:lvl1pPr>
              <a:defRPr lang="en-US" sz="2400" b="0" cap="none" spc="-50" baseline="0" smtClean="0">
                <a:solidFill>
                  <a:schemeClr val="accent2"/>
                </a:solidFill>
                <a:latin typeface="Lato Heavy" panose="020F0502020204030203" pitchFamily="34" charset="0"/>
                <a:ea typeface="Lato Heavy" panose="020F0502020204030203" pitchFamily="34" charset="0"/>
                <a:cs typeface="Lato Heavy" panose="020F0502020204030203" pitchFamily="34" charset="0"/>
              </a:defRPr>
            </a:lvl1pPr>
          </a:lstStyle>
          <a:p>
            <a:pPr marL="0" lvl="0" indent="0">
              <a:buNone/>
            </a:pPr>
            <a:r>
              <a:rPr lang="en-US"/>
              <a:t>Click to edit Master text styles</a:t>
            </a:r>
          </a:p>
        </p:txBody>
      </p:sp>
      <p:sp>
        <p:nvSpPr>
          <p:cNvPr id="14" name="Content Placeholder 5">
            <a:extLst>
              <a:ext uri="{FF2B5EF4-FFF2-40B4-BE49-F238E27FC236}">
                <a16:creationId xmlns:a16="http://schemas.microsoft.com/office/drawing/2014/main" id="{95524953-C311-15C5-400F-5B7ECD209708}"/>
              </a:ext>
            </a:extLst>
          </p:cNvPr>
          <p:cNvSpPr>
            <a:spLocks noGrp="1"/>
          </p:cNvSpPr>
          <p:nvPr>
            <p:ph sz="quarter" idx="4"/>
          </p:nvPr>
        </p:nvSpPr>
        <p:spPr>
          <a:xfrm>
            <a:off x="6368757" y="1980058"/>
            <a:ext cx="5212080" cy="4288536"/>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CC444AF2-C077-EF7F-9817-3A09182F2F34}"/>
              </a:ext>
            </a:extLst>
          </p:cNvPr>
          <p:cNvSpPr>
            <a:spLocks noGrp="1"/>
          </p:cNvSpPr>
          <p:nvPr>
            <p:ph type="title"/>
          </p:nvPr>
        </p:nvSpPr>
        <p:spPr>
          <a:xfrm>
            <a:off x="609600" y="528904"/>
            <a:ext cx="9601200" cy="457200"/>
          </a:xfrm>
        </p:spPr>
        <p:txBody>
          <a:bodyPr/>
          <a:lstStyle/>
          <a:p>
            <a:r>
              <a:rPr lang="en-US"/>
              <a:t>Click to edit Master title style</a:t>
            </a:r>
          </a:p>
        </p:txBody>
      </p:sp>
      <p:sp>
        <p:nvSpPr>
          <p:cNvPr id="16" name="Text Placeholder 2">
            <a:extLst>
              <a:ext uri="{FF2B5EF4-FFF2-40B4-BE49-F238E27FC236}">
                <a16:creationId xmlns:a16="http://schemas.microsoft.com/office/drawing/2014/main" id="{139F5B99-A6D8-D32D-0224-9E858C8D2DDB}"/>
              </a:ext>
            </a:extLst>
          </p:cNvPr>
          <p:cNvSpPr>
            <a:spLocks noGrp="1"/>
          </p:cNvSpPr>
          <p:nvPr>
            <p:ph type="body" idx="13"/>
          </p:nvPr>
        </p:nvSpPr>
        <p:spPr>
          <a:xfrm>
            <a:off x="609600" y="944758"/>
            <a:ext cx="9601198" cy="296965"/>
          </a:xfrm>
        </p:spPr>
        <p:txBody>
          <a:bodyPr anchor="t">
            <a:noAutofit/>
          </a:bodyPr>
          <a:lstStyle>
            <a:lvl1pPr marL="0" indent="0">
              <a:buNone/>
              <a:defRPr sz="2000" b="0" cap="none" spc="0" baseline="0">
                <a:solidFill>
                  <a:schemeClr val="accent2"/>
                </a:solidFill>
                <a:latin typeface="+mn-lt"/>
                <a:ea typeface="Lato Light" panose="020F0502020204030203" pitchFamily="34" charset="0"/>
                <a:cs typeface="Lato Light"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10">
            <a:extLst>
              <a:ext uri="{FF2B5EF4-FFF2-40B4-BE49-F238E27FC236}">
                <a16:creationId xmlns:a16="http://schemas.microsoft.com/office/drawing/2014/main" id="{FA999BEB-C7D7-78B2-564A-AC391E9FC67D}"/>
              </a:ext>
            </a:extLst>
          </p:cNvPr>
          <p:cNvSpPr>
            <a:spLocks noGrp="1"/>
          </p:cNvSpPr>
          <p:nvPr>
            <p:ph type="body" sz="quarter" idx="14"/>
          </p:nvPr>
        </p:nvSpPr>
        <p:spPr>
          <a:xfrm>
            <a:off x="609600" y="318710"/>
            <a:ext cx="4708525" cy="203200"/>
          </a:xfrm>
        </p:spPr>
        <p:txBody>
          <a:bodyPr vert="horz" lIns="0" tIns="45720" rIns="0" bIns="45720" rtlCol="0" anchor="ctr">
            <a:noAutofit/>
          </a:bodyPr>
          <a:lstStyle>
            <a:lvl1pPr>
              <a:defRPr lang="en-US" sz="1400" cap="all" baseline="0" smtClean="0">
                <a:solidFill>
                  <a:schemeClr val="bg1">
                    <a:lumMod val="50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3037551407"/>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7781"/>
            <a:ext cx="9601200" cy="457200"/>
          </a:xfrm>
          <a:prstGeom prst="rect">
            <a:avLst/>
          </a:prstGeom>
        </p:spPr>
        <p:txBody>
          <a:bodyPr vert="horz" lIns="0" tIns="45720" rIns="0" bIns="45720" rtlCol="0" anchor="ctr">
            <a:noAutofit/>
          </a:bodyPr>
          <a:lstStyle/>
          <a:p>
            <a:r>
              <a:rPr lang="en-US"/>
              <a:t>Click to edit Master title style</a:t>
            </a:r>
          </a:p>
        </p:txBody>
      </p:sp>
      <p:sp>
        <p:nvSpPr>
          <p:cNvPr id="3" name="Text Placeholder 2"/>
          <p:cNvSpPr>
            <a:spLocks noGrp="1"/>
          </p:cNvSpPr>
          <p:nvPr>
            <p:ph type="body" idx="1"/>
          </p:nvPr>
        </p:nvSpPr>
        <p:spPr>
          <a:xfrm>
            <a:off x="609600" y="1550540"/>
            <a:ext cx="10972800" cy="469698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479817"/>
            <a:ext cx="1825951" cy="202680"/>
          </a:xfrm>
          <a:prstGeom prst="rect">
            <a:avLst/>
          </a:prstGeom>
        </p:spPr>
        <p:txBody>
          <a:bodyPr vert="horz" lIns="0" tIns="0" rIns="0" bIns="0" rtlCol="0" anchor="t"/>
          <a:lstStyle>
            <a:lvl1pPr algn="l">
              <a:defRPr sz="1000">
                <a:solidFill>
                  <a:schemeClr val="bg1">
                    <a:lumMod val="65000"/>
                  </a:schemeClr>
                </a:solidFill>
              </a:defRPr>
            </a:lvl1pPr>
          </a:lstStyle>
          <a:p>
            <a:fld id="{500463CE-A219-4CD5-9898-D1153D68AEA6}" type="datetime1">
              <a:rPr lang="en-US" smtClean="0"/>
              <a:t>12/9/2025</a:t>
            </a:fld>
            <a:endParaRPr lang="en-US"/>
          </a:p>
        </p:txBody>
      </p:sp>
      <p:sp>
        <p:nvSpPr>
          <p:cNvPr id="5" name="Footer Placeholder 4"/>
          <p:cNvSpPr>
            <a:spLocks noGrp="1"/>
          </p:cNvSpPr>
          <p:nvPr>
            <p:ph type="ftr" sz="quarter" idx="3"/>
          </p:nvPr>
        </p:nvSpPr>
        <p:spPr>
          <a:xfrm>
            <a:off x="3352800" y="6479817"/>
            <a:ext cx="5486400" cy="202680"/>
          </a:xfrm>
          <a:prstGeom prst="rect">
            <a:avLst/>
          </a:prstGeom>
        </p:spPr>
        <p:txBody>
          <a:bodyPr vert="horz" lIns="0" tIns="0" rIns="0" bIns="0" rtlCol="0" anchor="t"/>
          <a:lstStyle>
            <a:lvl1pPr algn="ctr">
              <a:defRPr sz="1000">
                <a:solidFill>
                  <a:schemeClr val="bg1">
                    <a:lumMod val="65000"/>
                  </a:schemeClr>
                </a:solidFill>
              </a:defRPr>
            </a:lvl1pPr>
          </a:lstStyle>
          <a:p>
            <a:r>
              <a:rPr lang="en-US"/>
              <a:t>Center Proprietary: Do Not Distribute</a:t>
            </a:r>
          </a:p>
        </p:txBody>
      </p:sp>
      <p:sp>
        <p:nvSpPr>
          <p:cNvPr id="6" name="Slide Number Placeholder 5"/>
          <p:cNvSpPr>
            <a:spLocks noGrp="1"/>
          </p:cNvSpPr>
          <p:nvPr>
            <p:ph type="sldNum" sz="quarter" idx="4"/>
          </p:nvPr>
        </p:nvSpPr>
        <p:spPr>
          <a:xfrm>
            <a:off x="10665150" y="6479817"/>
            <a:ext cx="917249" cy="202680"/>
          </a:xfrm>
          <a:prstGeom prst="rect">
            <a:avLst/>
          </a:prstGeom>
        </p:spPr>
        <p:txBody>
          <a:bodyPr vert="horz" lIns="0" tIns="0" rIns="0" bIns="0" rtlCol="0" anchor="t"/>
          <a:lstStyle>
            <a:lvl1pPr algn="r">
              <a:defRPr sz="1000">
                <a:solidFill>
                  <a:schemeClr val="bg1">
                    <a:lumMod val="65000"/>
                  </a:schemeClr>
                </a:solidFill>
              </a:defRPr>
            </a:lvl1pPr>
          </a:lstStyle>
          <a:p>
            <a:fld id="{023BBA46-4A72-490A-A73A-9803D4918D51}" type="slidenum">
              <a:rPr lang="en-US" smtClean="0"/>
              <a:pPr/>
              <a:t>‹#›</a:t>
            </a:fld>
            <a:endParaRPr lang="en-US"/>
          </a:p>
        </p:txBody>
      </p:sp>
      <p:sp>
        <p:nvSpPr>
          <p:cNvPr id="7" name="Rectangle 6"/>
          <p:cNvSpPr/>
          <p:nvPr userDrawn="1"/>
        </p:nvSpPr>
        <p:spPr>
          <a:xfrm>
            <a:off x="0" y="0"/>
            <a:ext cx="12192000" cy="180474"/>
          </a:xfrm>
          <a:prstGeom prst="rect">
            <a:avLst/>
          </a:prstGeom>
          <a:solidFill>
            <a:srgbClr val="455B6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0" name="Straight Connector 9"/>
          <p:cNvCxnSpPr/>
          <p:nvPr userDrawn="1"/>
        </p:nvCxnSpPr>
        <p:spPr>
          <a:xfrm>
            <a:off x="10665150" y="531123"/>
            <a:ext cx="0" cy="457200"/>
          </a:xfrm>
          <a:prstGeom prst="line">
            <a:avLst/>
          </a:prstGeom>
          <a:ln w="3175">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E2E8D8F-5380-DD41-47E9-430F8E3F4F06}"/>
              </a:ext>
            </a:extLst>
          </p:cNvPr>
          <p:cNvPicPr>
            <a:picLocks noChangeAspect="1"/>
          </p:cNvPicPr>
          <p:nvPr userDrawn="1"/>
        </p:nvPicPr>
        <p:blipFill>
          <a:blip r:embed="rId20"/>
          <a:stretch>
            <a:fillRect/>
          </a:stretch>
        </p:blipFill>
        <p:spPr>
          <a:xfrm>
            <a:off x="10996653" y="486692"/>
            <a:ext cx="613454" cy="581378"/>
          </a:xfrm>
          <a:prstGeom prst="rect">
            <a:avLst/>
          </a:prstGeom>
        </p:spPr>
      </p:pic>
    </p:spTree>
    <p:extLst>
      <p:ext uri="{BB962C8B-B14F-4D97-AF65-F5344CB8AC3E}">
        <p14:creationId xmlns:p14="http://schemas.microsoft.com/office/powerpoint/2010/main" val="276139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62" r:id="rId7"/>
    <p:sldLayoutId id="2147483653" r:id="rId8"/>
    <p:sldLayoutId id="2147483663" r:id="rId9"/>
    <p:sldLayoutId id="2147483654" r:id="rId10"/>
    <p:sldLayoutId id="2147483664" r:id="rId11"/>
    <p:sldLayoutId id="2147483655" r:id="rId12"/>
    <p:sldLayoutId id="2147483656" r:id="rId13"/>
    <p:sldLayoutId id="2147483657" r:id="rId14"/>
    <p:sldLayoutId id="2147483665" r:id="rId15"/>
    <p:sldLayoutId id="2147483667" r:id="rId16"/>
    <p:sldLayoutId id="2147483668" r:id="rId17"/>
    <p:sldLayoutId id="2147483669" r:id="rId18"/>
  </p:sldLayoutIdLst>
  <p:hf hdr="0" ft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800"/>
        </a:spcBef>
        <a:buClr>
          <a:schemeClr val="accent1"/>
        </a:buClr>
        <a:buSzPct val="115000"/>
        <a:buFont typeface="Lato" panose="020F0502020204030203" pitchFamily="34" charset="0"/>
        <a:buChar char="◦"/>
        <a:defRPr sz="2800" kern="1200">
          <a:solidFill>
            <a:schemeClr val="accent2">
              <a:lumMod val="75000"/>
            </a:schemeClr>
          </a:solidFill>
          <a:latin typeface="+mn-lt"/>
          <a:ea typeface="+mn-ea"/>
          <a:cs typeface="+mn-cs"/>
        </a:defRPr>
      </a:lvl1pPr>
      <a:lvl2pPr marL="457200" indent="-228600" algn="l" defTabSz="914400" rtl="0" eaLnBrk="1" latinLnBrk="0" hangingPunct="1">
        <a:lnSpc>
          <a:spcPct val="108000"/>
        </a:lnSpc>
        <a:spcBef>
          <a:spcPts val="500"/>
        </a:spcBef>
        <a:buClr>
          <a:schemeClr val="accent1"/>
        </a:buClr>
        <a:buFont typeface="Lato" panose="020F0502020204030203" pitchFamily="34" charset="0"/>
        <a:buChar char="›"/>
        <a:defRPr sz="2600" kern="1200">
          <a:solidFill>
            <a:schemeClr val="accent2">
              <a:lumMod val="75000"/>
            </a:schemeClr>
          </a:solidFill>
          <a:latin typeface="+mn-lt"/>
          <a:ea typeface="+mn-ea"/>
          <a:cs typeface="+mn-cs"/>
        </a:defRPr>
      </a:lvl2pPr>
      <a:lvl3pPr marL="685800" indent="-228600" algn="l" defTabSz="914400" rtl="0" eaLnBrk="1" latinLnBrk="0" hangingPunct="1">
        <a:lnSpc>
          <a:spcPct val="108000"/>
        </a:lnSpc>
        <a:spcBef>
          <a:spcPts val="500"/>
        </a:spcBef>
        <a:buClr>
          <a:schemeClr val="accent1"/>
        </a:buClr>
        <a:buFont typeface="Arial" panose="020B0604020202020204" pitchFamily="34" charset="0"/>
        <a:buChar char="•"/>
        <a:defRPr sz="2400" kern="1200">
          <a:solidFill>
            <a:schemeClr val="accent2">
              <a:lumMod val="75000"/>
            </a:schemeClr>
          </a:solidFill>
          <a:latin typeface="+mn-lt"/>
          <a:ea typeface="+mn-ea"/>
          <a:cs typeface="+mn-cs"/>
        </a:defRPr>
      </a:lvl3pPr>
      <a:lvl4pPr marL="914400" indent="-228600" algn="l" defTabSz="914400" rtl="0" eaLnBrk="1" latinLnBrk="0" hangingPunct="1">
        <a:lnSpc>
          <a:spcPct val="108000"/>
        </a:lnSpc>
        <a:spcBef>
          <a:spcPts val="500"/>
        </a:spcBef>
        <a:buClr>
          <a:schemeClr val="accent1"/>
        </a:buClr>
        <a:buSzPct val="40000"/>
        <a:buFont typeface="Wingdings" panose="05000000000000000000" pitchFamily="2" charset="2"/>
        <a:buChar char="q"/>
        <a:defRPr sz="2200" kern="1200">
          <a:solidFill>
            <a:schemeClr val="accent2">
              <a:lumMod val="75000"/>
            </a:schemeClr>
          </a:solidFill>
          <a:latin typeface="+mn-lt"/>
          <a:ea typeface="+mn-ea"/>
          <a:cs typeface="+mn-cs"/>
        </a:defRPr>
      </a:lvl4pPr>
      <a:lvl5pPr marL="1143000" indent="-228600" algn="l" defTabSz="914400" rtl="0" eaLnBrk="1" latinLnBrk="0" hangingPunct="1">
        <a:lnSpc>
          <a:spcPct val="108000"/>
        </a:lnSpc>
        <a:spcBef>
          <a:spcPts val="500"/>
        </a:spcBef>
        <a:buClr>
          <a:schemeClr val="accent1"/>
        </a:buClr>
        <a:buSzPct val="80000"/>
        <a:buFont typeface="Wingdings" panose="05000000000000000000" pitchFamily="2" charset="2"/>
        <a:buChar char="§"/>
        <a:defRPr sz="20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384" userDrawn="1">
          <p15:clr>
            <a:srgbClr val="F26B43"/>
          </p15:clr>
        </p15:guide>
        <p15:guide id="3" orient="horz" pos="4104" userDrawn="1">
          <p15:clr>
            <a:srgbClr val="F26B43"/>
          </p15:clr>
        </p15:guide>
        <p15:guide id="4" pos="7296" userDrawn="1">
          <p15:clr>
            <a:srgbClr val="F26B43"/>
          </p15:clr>
        </p15:guide>
        <p15:guide id="5" orient="horz" pos="3960" userDrawn="1">
          <p15:clr>
            <a:srgbClr val="F26B43"/>
          </p15:clr>
        </p15:guide>
        <p15:guide id="6" orient="horz" pos="7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microsoft.com/office/2018/10/relationships/comments" Target="../comments/modernComment_101_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74_109A924B.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acpac.gov/wp-content/uploads/2024/01/06_January-Slides_Medicaid-Coverage-of-Physician-administered-Drugs.pdf"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16C_1D300E0A.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A5_125E674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5_D884B90D.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89_8E89A9AE.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27_DB7437B0.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87_E4AB51F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84_E400527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61_2B94D35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FD_A1AEC4F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valere.com/insights/cms-proposes-significant-changes-to-reimbursement-mechanisms-for-car-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60_F1F1FDB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microsoft.com/office/2018/10/relationships/comments" Target="../comments/modernComment_1B5_48B8B49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16A_3878546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microsoft.com/office/2018/10/relationships/comments" Target="../comments/modernComment_113_22647C1C.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microsoft.com/office/2018/10/relationships/comments" Target="../comments/modernComment_1EE_9F37D79F.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190_8D4B831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A3_90AC54AD.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E7_1D48886C.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9D22-05FA-3A0F-4165-A27447209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9C989-DC48-1635-896B-F05B4A41629E}"/>
              </a:ext>
            </a:extLst>
          </p:cNvPr>
          <p:cNvSpPr>
            <a:spLocks noGrp="1"/>
          </p:cNvSpPr>
          <p:nvPr>
            <p:ph type="ctrTitle"/>
          </p:nvPr>
        </p:nvSpPr>
        <p:spPr>
          <a:xfrm>
            <a:off x="3536441" y="2161787"/>
            <a:ext cx="8045959" cy="1828800"/>
          </a:xfrm>
        </p:spPr>
        <p:txBody>
          <a:bodyPr>
            <a:normAutofit fontScale="90000"/>
          </a:bodyPr>
          <a:lstStyle/>
          <a:p>
            <a:r>
              <a:rPr kumimoji="0" lang="en-US" sz="2700" b="0" i="0" u="none" strike="noStrike" kern="1200" cap="none" spc="0" normalizeH="0" baseline="0" noProof="0">
                <a:ln>
                  <a:noFill/>
                </a:ln>
                <a:solidFill>
                  <a:srgbClr val="455B65"/>
                </a:solidFill>
                <a:effectLst/>
                <a:uLnTx/>
                <a:uFillTx/>
                <a:latin typeface="Lato Black"/>
                <a:ea typeface="Lato Black"/>
                <a:cs typeface="Lato Black"/>
              </a:rPr>
              <a:t>Medicaid Policy Matters</a:t>
            </a:r>
            <a:r>
              <a:rPr kumimoji="0" lang="en-US" sz="2700" b="0" i="0" u="none" strike="noStrike" kern="1200" cap="none" spc="0" normalizeH="0" baseline="0" noProof="0">
                <a:ln>
                  <a:noFill/>
                </a:ln>
                <a:solidFill>
                  <a:srgbClr val="455B65"/>
                </a:solidFill>
                <a:effectLst/>
                <a:uLnTx/>
                <a:uFillTx/>
                <a:latin typeface="Lato Light"/>
                <a:ea typeface="Lato Light"/>
                <a:cs typeface="Lato Light"/>
              </a:rPr>
              <a:t> Webinar Series</a:t>
            </a:r>
            <a:br>
              <a:rPr kumimoji="0" lang="en-US" sz="2800" b="0" i="0" u="none" strike="noStrike" kern="1200" cap="none" spc="0" normalizeH="0" baseline="0" noProof="0">
                <a:ln>
                  <a:noFill/>
                </a:ln>
                <a:solidFill>
                  <a:srgbClr val="37A5DD"/>
                </a:solidFill>
                <a:effectLst/>
                <a:uLnTx/>
                <a:uFillTx/>
                <a:latin typeface="Lato Heavy" panose="020F0502020204030203" pitchFamily="34" charset="0"/>
                <a:ea typeface="Lato Heavy" panose="020F0502020204030203" pitchFamily="34" charset="0"/>
                <a:cs typeface="Lato Heavy" panose="020F0502020204030203" pitchFamily="34" charset="0"/>
              </a:rPr>
            </a:br>
            <a:br>
              <a:rPr kumimoji="0" lang="en-US" sz="2800" b="0" i="0" u="none" strike="noStrike" kern="1200" cap="none" spc="0" normalizeH="0" baseline="0" noProof="0">
                <a:ln>
                  <a:noFill/>
                </a:ln>
                <a:solidFill>
                  <a:srgbClr val="37A5DD"/>
                </a:solidFill>
                <a:effectLst/>
                <a:uLnTx/>
                <a:uFillTx/>
                <a:latin typeface="Lato Heavy" panose="020F0502020204030203" pitchFamily="34" charset="0"/>
                <a:ea typeface="Lato Heavy" panose="020F0502020204030203" pitchFamily="34" charset="0"/>
                <a:cs typeface="Lato Heavy" panose="020F0502020204030203" pitchFamily="34" charset="0"/>
              </a:rPr>
            </a:br>
            <a:r>
              <a:rPr lang="en-US"/>
              <a:t>Medicaid Management Strategies for Practitioner Administered Drugs</a:t>
            </a:r>
            <a:endParaRPr lang="en-US" i="1">
              <a:latin typeface="+mn-lt"/>
            </a:endParaRPr>
          </a:p>
        </p:txBody>
      </p:sp>
      <p:sp>
        <p:nvSpPr>
          <p:cNvPr id="3" name="Subtitle 2">
            <a:extLst>
              <a:ext uri="{FF2B5EF4-FFF2-40B4-BE49-F238E27FC236}">
                <a16:creationId xmlns:a16="http://schemas.microsoft.com/office/drawing/2014/main" id="{AAD1ECD4-B2F9-EA47-F4C4-460AB314E11E}"/>
              </a:ext>
            </a:extLst>
          </p:cNvPr>
          <p:cNvSpPr>
            <a:spLocks noGrp="1"/>
          </p:cNvSpPr>
          <p:nvPr>
            <p:ph type="subTitle" idx="1"/>
          </p:nvPr>
        </p:nvSpPr>
        <p:spPr/>
        <p:txBody>
          <a:bodyPr>
            <a:normAutofit/>
          </a:bodyPr>
          <a:lstStyle/>
          <a:p>
            <a:r>
              <a:rPr lang="en-US"/>
              <a:t>December 9, 2025</a:t>
            </a:r>
          </a:p>
        </p:txBody>
      </p:sp>
    </p:spTree>
    <p:extLst>
      <p:ext uri="{BB962C8B-B14F-4D97-AF65-F5344CB8AC3E}">
        <p14:creationId xmlns:p14="http://schemas.microsoft.com/office/powerpoint/2010/main" val="370182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F86034-A2ED-F5F5-AC16-F1F7CCA0BA54}"/>
              </a:ext>
            </a:extLst>
          </p:cNvPr>
          <p:cNvSpPr>
            <a:spLocks noGrp="1"/>
          </p:cNvSpPr>
          <p:nvPr>
            <p:ph type="title"/>
          </p:nvPr>
        </p:nvSpPr>
        <p:spPr/>
        <p:txBody>
          <a:bodyPr/>
          <a:lstStyle/>
          <a:p>
            <a:r>
              <a:rPr lang="en-US"/>
              <a:t>Agenda Overview</a:t>
            </a:r>
          </a:p>
        </p:txBody>
      </p:sp>
      <p:sp>
        <p:nvSpPr>
          <p:cNvPr id="5" name="Content Placeholder 4">
            <a:extLst>
              <a:ext uri="{FF2B5EF4-FFF2-40B4-BE49-F238E27FC236}">
                <a16:creationId xmlns:a16="http://schemas.microsoft.com/office/drawing/2014/main" id="{909C8BE9-3F6A-B485-1A9E-A89B963F65C2}"/>
              </a:ext>
            </a:extLst>
          </p:cNvPr>
          <p:cNvSpPr>
            <a:spLocks noGrp="1"/>
          </p:cNvSpPr>
          <p:nvPr>
            <p:ph idx="1"/>
          </p:nvPr>
        </p:nvSpPr>
        <p:spPr/>
        <p:txBody>
          <a:bodyPr vert="horz" lIns="0" tIns="45720" rIns="0" bIns="45720" rtlCol="0" anchor="t">
            <a:normAutofit/>
          </a:bodyPr>
          <a:lstStyle/>
          <a:p>
            <a:pPr marL="514350" indent="-514350">
              <a:buAutoNum type="arabicPlain"/>
            </a:pPr>
            <a:r>
              <a:rPr lang="en-US" sz="2400">
                <a:latin typeface="Lato Bold" panose="020F0502020204030203" pitchFamily="34" charset="0"/>
                <a:ea typeface="Lato Bold" panose="020F0502020204030203" pitchFamily="34" charset="0"/>
                <a:cs typeface="Lato Bold" panose="020F0502020204030203" pitchFamily="34" charset="0"/>
              </a:rPr>
              <a:t>Background and Overview</a:t>
            </a:r>
            <a:endParaRPr lang="en-US" sz="2400"/>
          </a:p>
          <a:p>
            <a:pPr marL="514350" indent="-514350">
              <a:buAutoNum type="arabicPlain"/>
            </a:pPr>
            <a:r>
              <a:rPr lang="en-US" sz="2400">
                <a:latin typeface="Lato Bold" panose="020F0502020204030203" pitchFamily="34" charset="0"/>
                <a:ea typeface="Lato Bold" panose="020F0502020204030203" pitchFamily="34" charset="0"/>
                <a:cs typeface="Lato Bold" panose="020F0502020204030203" pitchFamily="34" charset="0"/>
              </a:rPr>
              <a:t>State Considerations</a:t>
            </a:r>
            <a:endParaRPr lang="en-US" sz="2400"/>
          </a:p>
          <a:p>
            <a:pPr marL="514350" indent="-514350">
              <a:buAutoNum type="arabicPlain"/>
            </a:pPr>
            <a:r>
              <a:rPr lang="en-US" sz="2400">
                <a:latin typeface="Lato Bold" panose="020F0502020204030203" pitchFamily="34" charset="0"/>
                <a:ea typeface="Lato Bold" panose="020F0502020204030203" pitchFamily="34" charset="0"/>
                <a:cs typeface="Lato Bold" panose="020F0502020204030203" pitchFamily="34" charset="0"/>
              </a:rPr>
              <a:t>Program Design and Coordination</a:t>
            </a:r>
            <a:endParaRPr lang="en-US" sz="2400"/>
          </a:p>
          <a:p>
            <a:pPr marL="514350" indent="-514350">
              <a:buAutoNum type="arabicPlain"/>
            </a:pPr>
            <a:r>
              <a:rPr lang="en-US" sz="2400">
                <a:latin typeface="Lato Bold" panose="020F0502020204030203" pitchFamily="34" charset="0"/>
                <a:ea typeface="Lato Bold" panose="020F0502020204030203" pitchFamily="34" charset="0"/>
                <a:cs typeface="Lato Bold" panose="020F0502020204030203" pitchFamily="34" charset="0"/>
              </a:rPr>
              <a:t>Financial Management</a:t>
            </a:r>
            <a:endParaRPr lang="en-US" sz="2400"/>
          </a:p>
          <a:p>
            <a:pPr marL="514350" indent="-514350">
              <a:buAutoNum type="arabicPlain"/>
            </a:pPr>
            <a:r>
              <a:rPr lang="en-US" sz="2400">
                <a:latin typeface="Lato Bold" panose="020F0502020204030203" pitchFamily="34" charset="0"/>
                <a:ea typeface="Lato Bold" panose="020F0502020204030203" pitchFamily="34" charset="0"/>
                <a:cs typeface="Lato Bold" panose="020F0502020204030203" pitchFamily="34" charset="0"/>
              </a:rPr>
              <a:t>Vendor Management</a:t>
            </a:r>
          </a:p>
          <a:p>
            <a:pPr marL="514350" indent="-514350">
              <a:buAutoNum type="arabicPlain"/>
            </a:pPr>
            <a:r>
              <a:rPr lang="en-US" sz="2400">
                <a:latin typeface="Lato Bold" panose="020F0502020204030203" pitchFamily="34" charset="0"/>
                <a:ea typeface="Lato Bold" panose="020F0502020204030203" pitchFamily="34" charset="0"/>
                <a:cs typeface="Lato Bold" panose="020F0502020204030203" pitchFamily="34" charset="0"/>
              </a:rPr>
              <a:t>Discussion and State Considerations</a:t>
            </a:r>
            <a:endParaRPr lang="en-US" sz="2400"/>
          </a:p>
        </p:txBody>
      </p:sp>
      <p:sp>
        <p:nvSpPr>
          <p:cNvPr id="6" name="Text Placeholder 5">
            <a:extLst>
              <a:ext uri="{FF2B5EF4-FFF2-40B4-BE49-F238E27FC236}">
                <a16:creationId xmlns:a16="http://schemas.microsoft.com/office/drawing/2014/main" id="{8C35D271-6988-E41E-6472-38FAE062DA2E}"/>
              </a:ext>
            </a:extLst>
          </p:cNvPr>
          <p:cNvSpPr>
            <a:spLocks noGrp="1"/>
          </p:cNvSpPr>
          <p:nvPr>
            <p:ph type="body" sz="quarter" idx="13"/>
          </p:nvPr>
        </p:nvSpPr>
        <p:spPr/>
        <p:txBody>
          <a:bodyPr/>
          <a:lstStyle/>
          <a:p>
            <a:r>
              <a:rPr lang="en-US"/>
              <a:t>Overview</a:t>
            </a:r>
          </a:p>
        </p:txBody>
      </p:sp>
      <p:sp>
        <p:nvSpPr>
          <p:cNvPr id="7" name="Date Placeholder 6">
            <a:extLst>
              <a:ext uri="{FF2B5EF4-FFF2-40B4-BE49-F238E27FC236}">
                <a16:creationId xmlns:a16="http://schemas.microsoft.com/office/drawing/2014/main" id="{B9543075-00EA-12F5-CA8F-9965F8700545}"/>
              </a:ext>
            </a:extLst>
          </p:cNvPr>
          <p:cNvSpPr>
            <a:spLocks noGrp="1"/>
          </p:cNvSpPr>
          <p:nvPr>
            <p:ph type="dt" sz="half" idx="10"/>
          </p:nvPr>
        </p:nvSpPr>
        <p:spPr/>
        <p:txBody>
          <a:bodyPr/>
          <a:lstStyle/>
          <a:p>
            <a:fld id="{F3FFA534-EF33-498E-98B1-B0295C756600}" type="datetime1">
              <a:rPr lang="en-US" smtClean="0"/>
              <a:t>12/9/2025</a:t>
            </a:fld>
            <a:endParaRPr lang="en-US"/>
          </a:p>
        </p:txBody>
      </p:sp>
      <p:sp>
        <p:nvSpPr>
          <p:cNvPr id="8" name="Slide Number Placeholder 7">
            <a:extLst>
              <a:ext uri="{FF2B5EF4-FFF2-40B4-BE49-F238E27FC236}">
                <a16:creationId xmlns:a16="http://schemas.microsoft.com/office/drawing/2014/main" id="{FC8B13F8-8C72-2897-65C8-31036CC16BC9}"/>
              </a:ext>
            </a:extLst>
          </p:cNvPr>
          <p:cNvSpPr>
            <a:spLocks noGrp="1"/>
          </p:cNvSpPr>
          <p:nvPr>
            <p:ph type="sldNum" sz="quarter" idx="12"/>
          </p:nvPr>
        </p:nvSpPr>
        <p:spPr/>
        <p:txBody>
          <a:bodyPr/>
          <a:lstStyle/>
          <a:p>
            <a:fld id="{023BBA46-4A72-490A-A73A-9803D4918D51}" type="slidenum">
              <a:rPr lang="en-US" smtClean="0"/>
              <a:t>10</a:t>
            </a:fld>
            <a:endParaRPr lang="en-US"/>
          </a:p>
        </p:txBody>
      </p:sp>
    </p:spTree>
    <p:custDataLst>
      <p:tags r:id="rId1"/>
    </p:custDataLst>
  </p:cSld>
  <p:clrMapOvr>
    <a:masterClrMapping/>
  </p:clrMapOvr>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BE351-D954-E6D3-C82C-5D9185A5D0AB}"/>
              </a:ext>
            </a:extLst>
          </p:cNvPr>
          <p:cNvSpPr>
            <a:spLocks noGrp="1"/>
          </p:cNvSpPr>
          <p:nvPr>
            <p:ph type="title"/>
          </p:nvPr>
        </p:nvSpPr>
        <p:spPr/>
        <p:txBody>
          <a:bodyPr>
            <a:noAutofit/>
          </a:bodyPr>
          <a:lstStyle/>
          <a:p>
            <a:r>
              <a:rPr lang="en-US"/>
              <a:t>Background and Overview</a:t>
            </a:r>
          </a:p>
        </p:txBody>
      </p:sp>
    </p:spTree>
    <p:extLst>
      <p:ext uri="{BB962C8B-B14F-4D97-AF65-F5344CB8AC3E}">
        <p14:creationId xmlns:p14="http://schemas.microsoft.com/office/powerpoint/2010/main" val="370031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295CA3-B196-2470-CDF7-8DC58B4719D8}"/>
              </a:ext>
            </a:extLst>
          </p:cNvPr>
          <p:cNvSpPr>
            <a:spLocks noGrp="1"/>
          </p:cNvSpPr>
          <p:nvPr>
            <p:ph type="title"/>
          </p:nvPr>
        </p:nvSpPr>
        <p:spPr/>
        <p:txBody>
          <a:bodyPr/>
          <a:lstStyle/>
          <a:p>
            <a:r>
              <a:rPr lang="en-US"/>
              <a:t>PAD Definition</a:t>
            </a:r>
          </a:p>
        </p:txBody>
      </p:sp>
      <p:sp>
        <p:nvSpPr>
          <p:cNvPr id="5" name="Content Placeholder 4">
            <a:extLst>
              <a:ext uri="{FF2B5EF4-FFF2-40B4-BE49-F238E27FC236}">
                <a16:creationId xmlns:a16="http://schemas.microsoft.com/office/drawing/2014/main" id="{9936FD59-98C1-90FA-726B-35DFF2673757}"/>
              </a:ext>
            </a:extLst>
          </p:cNvPr>
          <p:cNvSpPr>
            <a:spLocks noGrp="1"/>
          </p:cNvSpPr>
          <p:nvPr>
            <p:ph idx="1"/>
          </p:nvPr>
        </p:nvSpPr>
        <p:spPr/>
        <p:txBody>
          <a:bodyPr/>
          <a:lstStyle/>
          <a:p>
            <a:pPr marL="0" indent="0">
              <a:buNone/>
            </a:pPr>
            <a:r>
              <a:rPr lang="en-US"/>
              <a:t>Practitioner-administered drugs (PADs) exist in a shared middle space between </a:t>
            </a:r>
            <a:r>
              <a:rPr lang="en-US" b="1">
                <a:solidFill>
                  <a:schemeClr val="accent1"/>
                </a:solidFill>
              </a:rPr>
              <a:t>medical </a:t>
            </a:r>
            <a:r>
              <a:rPr lang="en-US"/>
              <a:t>and </a:t>
            </a:r>
            <a:r>
              <a:rPr lang="en-US" b="1">
                <a:solidFill>
                  <a:schemeClr val="accent1"/>
                </a:solidFill>
              </a:rPr>
              <a:t>pharmacy services</a:t>
            </a:r>
            <a:r>
              <a:rPr lang="en-US">
                <a:solidFill>
                  <a:srgbClr val="37A5DD"/>
                </a:solidFill>
              </a:rPr>
              <a:t>.</a:t>
            </a:r>
            <a:r>
              <a:rPr lang="en-US"/>
              <a:t> These treatments are typically dispensed by injection or infusion in an office, clinic, or infusion center by a medical professional or health care provider. The administration of these drugs has introduced multiple variables that are difficult for state Medicaid agencies to manage due to </a:t>
            </a:r>
            <a:r>
              <a:rPr lang="en-US" b="1">
                <a:solidFill>
                  <a:schemeClr val="accent1"/>
                </a:solidFill>
              </a:rPr>
              <a:t>clinical, financial, </a:t>
            </a:r>
            <a:r>
              <a:rPr lang="en-US">
                <a:solidFill>
                  <a:schemeClr val="tx2"/>
                </a:solidFill>
              </a:rPr>
              <a:t>and </a:t>
            </a:r>
            <a:r>
              <a:rPr lang="en-US" b="1">
                <a:solidFill>
                  <a:schemeClr val="accent1"/>
                </a:solidFill>
              </a:rPr>
              <a:t>compliance challenges</a:t>
            </a:r>
            <a:r>
              <a:rPr lang="en-US">
                <a:solidFill>
                  <a:srgbClr val="37A5DD"/>
                </a:solidFill>
              </a:rPr>
              <a:t>.</a:t>
            </a:r>
            <a:r>
              <a:rPr lang="en-US"/>
              <a:t> </a:t>
            </a:r>
          </a:p>
          <a:p>
            <a:endParaRPr lang="en-US"/>
          </a:p>
        </p:txBody>
      </p:sp>
      <p:sp>
        <p:nvSpPr>
          <p:cNvPr id="2" name="Text Placeholder 1">
            <a:extLst>
              <a:ext uri="{FF2B5EF4-FFF2-40B4-BE49-F238E27FC236}">
                <a16:creationId xmlns:a16="http://schemas.microsoft.com/office/drawing/2014/main" id="{848A22A7-7358-D8A5-81B8-9A6895389DE6}"/>
              </a:ext>
            </a:extLst>
          </p:cNvPr>
          <p:cNvSpPr>
            <a:spLocks noGrp="1"/>
          </p:cNvSpPr>
          <p:nvPr>
            <p:ph type="body" sz="quarter" idx="13"/>
          </p:nvPr>
        </p:nvSpPr>
        <p:spPr/>
        <p:txBody>
          <a:bodyPr/>
          <a:lstStyle/>
          <a:p>
            <a:r>
              <a:rPr lang="en-US"/>
              <a:t>Background and overview</a:t>
            </a:r>
          </a:p>
        </p:txBody>
      </p:sp>
      <p:sp>
        <p:nvSpPr>
          <p:cNvPr id="3" name="Date Placeholder 2">
            <a:extLst>
              <a:ext uri="{FF2B5EF4-FFF2-40B4-BE49-F238E27FC236}">
                <a16:creationId xmlns:a16="http://schemas.microsoft.com/office/drawing/2014/main" id="{23956EAC-6165-54F2-284B-5BE9AC74EDD8}"/>
              </a:ext>
            </a:extLst>
          </p:cNvPr>
          <p:cNvSpPr>
            <a:spLocks noGrp="1"/>
          </p:cNvSpPr>
          <p:nvPr>
            <p:ph type="dt" sz="half" idx="10"/>
          </p:nvPr>
        </p:nvSpPr>
        <p:spPr/>
        <p:txBody>
          <a:bodyPr/>
          <a:lstStyle/>
          <a:p>
            <a:fld id="{2E637E74-4C0D-4AB7-8740-19C24E87D1C1}" type="datetime1">
              <a:rPr lang="en-US" smtClean="0"/>
              <a:t>12/9/2025</a:t>
            </a:fld>
            <a:endParaRPr lang="en-US"/>
          </a:p>
        </p:txBody>
      </p:sp>
      <p:sp>
        <p:nvSpPr>
          <p:cNvPr id="7" name="Slide Number Placeholder 6">
            <a:extLst>
              <a:ext uri="{FF2B5EF4-FFF2-40B4-BE49-F238E27FC236}">
                <a16:creationId xmlns:a16="http://schemas.microsoft.com/office/drawing/2014/main" id="{09E33364-D518-BDAC-6CF9-E93A8D3C5B43}"/>
              </a:ext>
            </a:extLst>
          </p:cNvPr>
          <p:cNvSpPr>
            <a:spLocks noGrp="1"/>
          </p:cNvSpPr>
          <p:nvPr>
            <p:ph type="sldNum" sz="quarter" idx="12"/>
          </p:nvPr>
        </p:nvSpPr>
        <p:spPr/>
        <p:txBody>
          <a:bodyPr/>
          <a:lstStyle/>
          <a:p>
            <a:fld id="{023BBA46-4A72-490A-A73A-9803D4918D51}" type="slidenum">
              <a:rPr lang="en-US" smtClean="0"/>
              <a:t>12</a:t>
            </a:fld>
            <a:endParaRPr lang="en-US"/>
          </a:p>
        </p:txBody>
      </p:sp>
    </p:spTree>
    <p:extLst>
      <p:ext uri="{BB962C8B-B14F-4D97-AF65-F5344CB8AC3E}">
        <p14:creationId xmlns:p14="http://schemas.microsoft.com/office/powerpoint/2010/main" val="333014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973A-4358-7F26-FC40-69885B1D2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B118F-D383-CE70-23A4-CBA16DBCAD97}"/>
              </a:ext>
            </a:extLst>
          </p:cNvPr>
          <p:cNvSpPr>
            <a:spLocks noGrp="1"/>
          </p:cNvSpPr>
          <p:nvPr>
            <p:ph type="title"/>
          </p:nvPr>
        </p:nvSpPr>
        <p:spPr>
          <a:xfrm>
            <a:off x="609600" y="537781"/>
            <a:ext cx="9601200" cy="457200"/>
          </a:xfrm>
        </p:spPr>
        <p:txBody>
          <a:bodyPr/>
          <a:lstStyle/>
          <a:p>
            <a:r>
              <a:rPr lang="en-US"/>
              <a:t>Background</a:t>
            </a:r>
          </a:p>
        </p:txBody>
      </p:sp>
      <p:sp>
        <p:nvSpPr>
          <p:cNvPr id="10" name="Content Placeholder 9">
            <a:extLst>
              <a:ext uri="{FF2B5EF4-FFF2-40B4-BE49-F238E27FC236}">
                <a16:creationId xmlns:a16="http://schemas.microsoft.com/office/drawing/2014/main" id="{81724FC4-A269-EB7D-7DCF-77D3DDFC1DFB}"/>
              </a:ext>
            </a:extLst>
          </p:cNvPr>
          <p:cNvSpPr>
            <a:spLocks noGrp="1"/>
          </p:cNvSpPr>
          <p:nvPr>
            <p:ph idx="1"/>
          </p:nvPr>
        </p:nvSpPr>
        <p:spPr>
          <a:xfrm>
            <a:off x="609600" y="1549692"/>
            <a:ext cx="10972800" cy="4700016"/>
          </a:xfrm>
        </p:spPr>
        <p:txBody>
          <a:bodyPr vert="horz" lIns="0" tIns="45720" rIns="0" bIns="45720" rtlCol="0" anchor="t">
            <a:normAutofit fontScale="92500" lnSpcReduction="10000"/>
          </a:bodyPr>
          <a:lstStyle/>
          <a:p>
            <a:r>
              <a:rPr lang="en-US"/>
              <a:t>PADs are treatments that can be managed </a:t>
            </a:r>
            <a:r>
              <a:rPr lang="en-US">
                <a:solidFill>
                  <a:schemeClr val="accent1"/>
                </a:solidFill>
                <a:latin typeface="Lato Heavy"/>
                <a:ea typeface="Lato Heavy" panose="020F0502020204030203" pitchFamily="34" charset="0"/>
                <a:cs typeface="Lato Heavy" panose="020F0502020204030203" pitchFamily="34" charset="0"/>
              </a:rPr>
              <a:t>either in the medical or pharmacy benefit</a:t>
            </a:r>
          </a:p>
          <a:p>
            <a:pPr lvl="1"/>
            <a:r>
              <a:rPr lang="en-US"/>
              <a:t>Navigating the clinical, financial, and administrative challenges of PADs is challenging </a:t>
            </a:r>
            <a:endParaRPr lang="en-US">
              <a:ea typeface="Lato"/>
              <a:cs typeface="Lato"/>
            </a:endParaRPr>
          </a:p>
          <a:p>
            <a:r>
              <a:rPr lang="en-US"/>
              <a:t>On January 25, 2024, the Medicaid and CHIP Payment and Access Commission (MACPAC) presented an analysis of PAD utilization and spending:</a:t>
            </a:r>
            <a:endParaRPr lang="en-US">
              <a:ea typeface="Lato"/>
              <a:cs typeface="Lato"/>
            </a:endParaRPr>
          </a:p>
          <a:p>
            <a:pPr lvl="1"/>
            <a:r>
              <a:rPr lang="en-US" i="1">
                <a:hlinkClick r:id="rId4"/>
              </a:rPr>
              <a:t>Medicaid Coverage of Physician-Administered Drugs</a:t>
            </a:r>
            <a:endParaRPr lang="en-US" i="1"/>
          </a:p>
          <a:p>
            <a:pPr lvl="1">
              <a:spcAft>
                <a:spcPts val="600"/>
              </a:spcAft>
            </a:pPr>
            <a:r>
              <a:rPr lang="en-US"/>
              <a:t>Medicaid gross spending before rebates: </a:t>
            </a:r>
            <a:r>
              <a:rPr lang="en-US" b="1">
                <a:solidFill>
                  <a:schemeClr val="accent3"/>
                </a:solidFill>
              </a:rPr>
              <a:t>$10,350,700,000</a:t>
            </a:r>
            <a:endParaRPr lang="en-US" b="1">
              <a:solidFill>
                <a:schemeClr val="accent3"/>
              </a:solidFill>
              <a:ea typeface="Lato"/>
              <a:cs typeface="Lato"/>
            </a:endParaRPr>
          </a:p>
          <a:p>
            <a:pPr lvl="1">
              <a:spcAft>
                <a:spcPts val="600"/>
              </a:spcAft>
            </a:pPr>
            <a:r>
              <a:rPr lang="en-US"/>
              <a:t>Full-year equivalent beneficiaries using PADs: </a:t>
            </a:r>
            <a:r>
              <a:rPr lang="en-US" b="1">
                <a:solidFill>
                  <a:schemeClr val="accent3"/>
                </a:solidFill>
              </a:rPr>
              <a:t>18.7%</a:t>
            </a:r>
            <a:endParaRPr lang="en-US" b="1">
              <a:solidFill>
                <a:schemeClr val="accent3"/>
              </a:solidFill>
              <a:ea typeface="Lato"/>
              <a:cs typeface="Lato"/>
            </a:endParaRPr>
          </a:p>
          <a:p>
            <a:pPr lvl="1">
              <a:spcAft>
                <a:spcPts val="600"/>
              </a:spcAft>
            </a:pPr>
            <a:endParaRPr lang="en-US"/>
          </a:p>
          <a:p>
            <a:pPr lvl="1">
              <a:spcAft>
                <a:spcPts val="600"/>
              </a:spcAft>
            </a:pPr>
            <a:endParaRPr lang="en-US"/>
          </a:p>
          <a:p>
            <a:pPr lvl="1"/>
            <a:endParaRPr lang="en-US" i="1"/>
          </a:p>
          <a:p>
            <a:endParaRPr lang="en-US"/>
          </a:p>
        </p:txBody>
      </p:sp>
      <p:sp>
        <p:nvSpPr>
          <p:cNvPr id="4" name="Date Placeholder 3">
            <a:extLst>
              <a:ext uri="{FF2B5EF4-FFF2-40B4-BE49-F238E27FC236}">
                <a16:creationId xmlns:a16="http://schemas.microsoft.com/office/drawing/2014/main" id="{8D9CE77B-3C7C-AA2A-0825-FFEE2CA86590}"/>
              </a:ext>
            </a:extLst>
          </p:cNvPr>
          <p:cNvSpPr>
            <a:spLocks noGrp="1"/>
          </p:cNvSpPr>
          <p:nvPr>
            <p:ph type="dt" sz="half" idx="10"/>
          </p:nvPr>
        </p:nvSpPr>
        <p:spPr>
          <a:xfrm>
            <a:off x="609600" y="6479817"/>
            <a:ext cx="1825951" cy="202680"/>
          </a:xfrm>
        </p:spPr>
        <p:txBody>
          <a:bodyPr/>
          <a:lstStyle/>
          <a:p>
            <a:fld id="{C78E01E0-D6EA-43DA-BA73-0C2AEF4E71BA}" type="datetime1">
              <a:rPr lang="en-US" smtClean="0"/>
              <a:t>12/9/2025</a:t>
            </a:fld>
            <a:endParaRPr lang="en-US"/>
          </a:p>
        </p:txBody>
      </p:sp>
      <p:sp>
        <p:nvSpPr>
          <p:cNvPr id="7" name="Slide Number Placeholder 6">
            <a:extLst>
              <a:ext uri="{FF2B5EF4-FFF2-40B4-BE49-F238E27FC236}">
                <a16:creationId xmlns:a16="http://schemas.microsoft.com/office/drawing/2014/main" id="{B2EB5177-C4A0-E2A5-489E-1736B51C1503}"/>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13</a:t>
            </a:fld>
            <a:endParaRPr lang="en-US"/>
          </a:p>
        </p:txBody>
      </p:sp>
      <p:sp>
        <p:nvSpPr>
          <p:cNvPr id="3" name="Text Placeholder 2">
            <a:extLst>
              <a:ext uri="{FF2B5EF4-FFF2-40B4-BE49-F238E27FC236}">
                <a16:creationId xmlns:a16="http://schemas.microsoft.com/office/drawing/2014/main" id="{2AE28D26-E6C2-E302-BE63-B4B78249FED1}"/>
              </a:ext>
            </a:extLst>
          </p:cNvPr>
          <p:cNvSpPr>
            <a:spLocks noGrp="1"/>
          </p:cNvSpPr>
          <p:nvPr>
            <p:ph type="body" sz="quarter" idx="13"/>
          </p:nvPr>
        </p:nvSpPr>
        <p:spPr>
          <a:xfrm>
            <a:off x="609600" y="318710"/>
            <a:ext cx="4708525" cy="203200"/>
          </a:xfrm>
        </p:spPr>
        <p:txBody>
          <a:bodyPr/>
          <a:lstStyle/>
          <a:p>
            <a:r>
              <a:rPr lang="en-US"/>
              <a:t>Background and overview</a:t>
            </a:r>
          </a:p>
        </p:txBody>
      </p:sp>
    </p:spTree>
    <p:extLst>
      <p:ext uri="{BB962C8B-B14F-4D97-AF65-F5344CB8AC3E}">
        <p14:creationId xmlns:p14="http://schemas.microsoft.com/office/powerpoint/2010/main" val="27856545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925CE-ACDF-E873-1BFF-694EDBB3C4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FB5658-0C85-3B12-4758-8A3A85F99796}"/>
              </a:ext>
            </a:extLst>
          </p:cNvPr>
          <p:cNvSpPr>
            <a:spLocks noGrp="1"/>
          </p:cNvSpPr>
          <p:nvPr>
            <p:ph type="title"/>
          </p:nvPr>
        </p:nvSpPr>
        <p:spPr>
          <a:xfrm>
            <a:off x="609600" y="537781"/>
            <a:ext cx="9601200" cy="457200"/>
          </a:xfrm>
        </p:spPr>
        <p:txBody>
          <a:bodyPr/>
          <a:lstStyle/>
          <a:p>
            <a:r>
              <a:rPr lang="en-US"/>
              <a:t>Carve-Out Definitions</a:t>
            </a:r>
          </a:p>
        </p:txBody>
      </p:sp>
      <p:sp>
        <p:nvSpPr>
          <p:cNvPr id="9" name="Text Placeholder 8">
            <a:extLst>
              <a:ext uri="{FF2B5EF4-FFF2-40B4-BE49-F238E27FC236}">
                <a16:creationId xmlns:a16="http://schemas.microsoft.com/office/drawing/2014/main" id="{F9C1B5AB-9BD0-470D-4931-AA224DAAD08D}"/>
              </a:ext>
            </a:extLst>
          </p:cNvPr>
          <p:cNvSpPr>
            <a:spLocks noGrp="1"/>
          </p:cNvSpPr>
          <p:nvPr>
            <p:ph type="body" sz="quarter" idx="13"/>
          </p:nvPr>
        </p:nvSpPr>
        <p:spPr/>
        <p:txBody>
          <a:bodyPr/>
          <a:lstStyle/>
          <a:p>
            <a:r>
              <a:rPr lang="en-US"/>
              <a:t>Report Definitions</a:t>
            </a:r>
          </a:p>
        </p:txBody>
      </p:sp>
      <p:sp>
        <p:nvSpPr>
          <p:cNvPr id="2" name="TextBox 1">
            <a:extLst>
              <a:ext uri="{FF2B5EF4-FFF2-40B4-BE49-F238E27FC236}">
                <a16:creationId xmlns:a16="http://schemas.microsoft.com/office/drawing/2014/main" id="{7D5907C3-37FD-5D55-CE0A-F42588A1AD7B}"/>
              </a:ext>
            </a:extLst>
          </p:cNvPr>
          <p:cNvSpPr txBox="1"/>
          <p:nvPr/>
        </p:nvSpPr>
        <p:spPr>
          <a:xfrm>
            <a:off x="609601" y="5700203"/>
            <a:ext cx="10716224" cy="523220"/>
          </a:xfrm>
          <a:prstGeom prst="rect">
            <a:avLst/>
          </a:prstGeom>
          <a:noFill/>
        </p:spPr>
        <p:txBody>
          <a:bodyPr wrap="square" lIns="0" rIns="0" rtlCol="0">
            <a:spAutoFit/>
          </a:bodyPr>
          <a:lstStyle/>
          <a:p>
            <a:r>
              <a:rPr lang="en-US" sz="1400" b="0">
                <a:solidFill>
                  <a:schemeClr val="bg1">
                    <a:lumMod val="50000"/>
                  </a:schemeClr>
                </a:solidFill>
                <a:effectLst/>
                <a:latin typeface="Lato" panose="020F0502020204030203" pitchFamily="34" charset="0"/>
              </a:rPr>
              <a:t>Abbreviations. APG: Ambulatory Patient Groups; DRG: diagnosis-related group; FFS: fee-for-service; MCO: managed care organization; PAD: practitioner administered drug. </a:t>
            </a:r>
            <a:endParaRPr lang="en-US" sz="1400">
              <a:solidFill>
                <a:schemeClr val="bg1">
                  <a:lumMod val="50000"/>
                </a:schemeClr>
              </a:solidFill>
            </a:endParaRPr>
          </a:p>
        </p:txBody>
      </p:sp>
      <p:sp>
        <p:nvSpPr>
          <p:cNvPr id="11" name="Date Placeholder 10">
            <a:extLst>
              <a:ext uri="{FF2B5EF4-FFF2-40B4-BE49-F238E27FC236}">
                <a16:creationId xmlns:a16="http://schemas.microsoft.com/office/drawing/2014/main" id="{7F3A44DF-CF4F-EA87-96C4-28C352C75E88}"/>
              </a:ext>
            </a:extLst>
          </p:cNvPr>
          <p:cNvSpPr>
            <a:spLocks noGrp="1"/>
          </p:cNvSpPr>
          <p:nvPr>
            <p:ph type="dt" sz="half" idx="10"/>
          </p:nvPr>
        </p:nvSpPr>
        <p:spPr/>
        <p:txBody>
          <a:bodyPr/>
          <a:lstStyle/>
          <a:p>
            <a:fld id="{FCCB7B49-EEB0-4E5E-97C3-DFC3FD9FA5BC}" type="datetime1">
              <a:rPr lang="en-US" smtClean="0"/>
              <a:t>12/9/2025</a:t>
            </a:fld>
            <a:endParaRPr lang="en-US"/>
          </a:p>
        </p:txBody>
      </p:sp>
      <p:sp>
        <p:nvSpPr>
          <p:cNvPr id="13" name="Slide Number Placeholder 12">
            <a:extLst>
              <a:ext uri="{FF2B5EF4-FFF2-40B4-BE49-F238E27FC236}">
                <a16:creationId xmlns:a16="http://schemas.microsoft.com/office/drawing/2014/main" id="{AA403956-2AFA-502A-3635-F2789C8DF2C2}"/>
              </a:ext>
            </a:extLst>
          </p:cNvPr>
          <p:cNvSpPr>
            <a:spLocks noGrp="1"/>
          </p:cNvSpPr>
          <p:nvPr>
            <p:ph type="sldNum" sz="quarter" idx="12"/>
          </p:nvPr>
        </p:nvSpPr>
        <p:spPr/>
        <p:txBody>
          <a:bodyPr/>
          <a:lstStyle/>
          <a:p>
            <a:fld id="{023BBA46-4A72-490A-A73A-9803D4918D51}" type="slidenum">
              <a:rPr lang="en-US" smtClean="0"/>
              <a:t>14</a:t>
            </a:fld>
            <a:endParaRPr lang="en-US"/>
          </a:p>
        </p:txBody>
      </p:sp>
      <p:sp>
        <p:nvSpPr>
          <p:cNvPr id="5" name="TextBox 4">
            <a:extLst>
              <a:ext uri="{FF2B5EF4-FFF2-40B4-BE49-F238E27FC236}">
                <a16:creationId xmlns:a16="http://schemas.microsoft.com/office/drawing/2014/main" id="{9B0EB465-D7DE-5DD5-DC16-36C17D25BC0A}"/>
              </a:ext>
            </a:extLst>
          </p:cNvPr>
          <p:cNvSpPr txBox="1"/>
          <p:nvPr/>
        </p:nvSpPr>
        <p:spPr>
          <a:xfrm>
            <a:off x="609599" y="1435665"/>
            <a:ext cx="3429000" cy="4108817"/>
          </a:xfrm>
          <a:prstGeom prst="rect">
            <a:avLst/>
          </a:prstGeom>
          <a:solidFill>
            <a:schemeClr val="accent2">
              <a:alpha val="10980"/>
            </a:schemeClr>
          </a:solidFill>
          <a:ln>
            <a:noFill/>
          </a:ln>
        </p:spPr>
        <p:txBody>
          <a:bodyPr wrap="square" lIns="182880" tIns="182880" rIns="182880" bIns="182880" rtlCol="0">
            <a:spAutoFit/>
          </a:bodyPr>
          <a:lstStyle/>
          <a:p>
            <a:pPr>
              <a:spcAft>
                <a:spcPts val="600"/>
              </a:spcAft>
            </a:pPr>
            <a:r>
              <a:rPr lang="en-US">
                <a:solidFill>
                  <a:schemeClr val="accent1"/>
                </a:solidFill>
                <a:latin typeface="Lato Heavy" panose="020F0502020204030203" pitchFamily="34" charset="0"/>
                <a:ea typeface="Lato Heavy" panose="020F0502020204030203" pitchFamily="34" charset="0"/>
                <a:cs typeface="Lato Heavy" panose="020F0502020204030203" pitchFamily="34" charset="0"/>
              </a:rPr>
              <a:t>Bundled payment carve-out</a:t>
            </a:r>
          </a:p>
          <a:p>
            <a:r>
              <a:rPr lang="en-US" sz="2000">
                <a:solidFill>
                  <a:schemeClr val="accent2">
                    <a:lumMod val="75000"/>
                  </a:schemeClr>
                </a:solidFill>
              </a:rPr>
              <a:t>Separate reimbursement for PADs otherwise included in an inpatient or outpatient bundled payment (e.g., DRG and APG payments) or per diem payment</a:t>
            </a:r>
          </a:p>
          <a:p>
            <a:endParaRPr lang="en-US" sz="2000">
              <a:solidFill>
                <a:schemeClr val="accent2">
                  <a:lumMod val="75000"/>
                </a:schemeClr>
              </a:solidFill>
            </a:endParaRPr>
          </a:p>
          <a:p>
            <a:endParaRPr lang="en-US" sz="2000">
              <a:solidFill>
                <a:schemeClr val="accent2">
                  <a:lumMod val="75000"/>
                </a:schemeClr>
              </a:solidFill>
            </a:endParaRPr>
          </a:p>
          <a:p>
            <a:endParaRPr lang="en-US" sz="2000">
              <a:solidFill>
                <a:schemeClr val="accent2">
                  <a:lumMod val="75000"/>
                </a:schemeClr>
              </a:solidFill>
            </a:endParaRPr>
          </a:p>
          <a:p>
            <a:endParaRPr lang="en-US" sz="2000">
              <a:solidFill>
                <a:schemeClr val="accent2">
                  <a:lumMod val="75000"/>
                </a:schemeClr>
              </a:solidFill>
            </a:endParaRPr>
          </a:p>
        </p:txBody>
      </p:sp>
      <p:sp>
        <p:nvSpPr>
          <p:cNvPr id="6" name="TextBox 5">
            <a:extLst>
              <a:ext uri="{FF2B5EF4-FFF2-40B4-BE49-F238E27FC236}">
                <a16:creationId xmlns:a16="http://schemas.microsoft.com/office/drawing/2014/main" id="{5587681C-F7CF-89B1-4EA5-E8D7945A9583}"/>
              </a:ext>
            </a:extLst>
          </p:cNvPr>
          <p:cNvSpPr txBox="1"/>
          <p:nvPr/>
        </p:nvSpPr>
        <p:spPr>
          <a:xfrm>
            <a:off x="4381500" y="1435665"/>
            <a:ext cx="3429000" cy="4108817"/>
          </a:xfrm>
          <a:prstGeom prst="rect">
            <a:avLst/>
          </a:prstGeom>
          <a:solidFill>
            <a:schemeClr val="accent2">
              <a:alpha val="10980"/>
            </a:schemeClr>
          </a:solidFill>
          <a:ln>
            <a:noFill/>
          </a:ln>
        </p:spPr>
        <p:txBody>
          <a:bodyPr wrap="square" lIns="182880" tIns="182880" rIns="182880" bIns="182880" rtlCol="0">
            <a:spAutoFit/>
          </a:bodyPr>
          <a:lstStyle/>
          <a:p>
            <a:pPr>
              <a:spcAft>
                <a:spcPts val="600"/>
              </a:spcAft>
            </a:pPr>
            <a:r>
              <a:rPr lang="en-US">
                <a:solidFill>
                  <a:schemeClr val="accent1"/>
                </a:solidFill>
                <a:latin typeface="Lato Heavy" panose="020F0502020204030203" pitchFamily="34" charset="0"/>
                <a:ea typeface="Lato Heavy" panose="020F0502020204030203" pitchFamily="34" charset="0"/>
                <a:cs typeface="Lato Heavy" panose="020F0502020204030203" pitchFamily="34" charset="0"/>
              </a:rPr>
              <a:t>Medical claim carve-out</a:t>
            </a:r>
          </a:p>
          <a:p>
            <a:pPr lvl="0"/>
            <a:r>
              <a:rPr lang="en-US" sz="2000"/>
              <a:t>PADs required to be reimbursed through a pharmacy claim as opposed to a medical claim</a:t>
            </a:r>
          </a:p>
          <a:p>
            <a:pPr lvl="0"/>
            <a:endParaRPr lang="en-US" sz="2000"/>
          </a:p>
          <a:p>
            <a:pPr lvl="0"/>
            <a:endParaRPr lang="en-US" sz="2000"/>
          </a:p>
          <a:p>
            <a:pPr lvl="0"/>
            <a:endParaRPr lang="en-US" sz="2000"/>
          </a:p>
          <a:p>
            <a:pPr lvl="0"/>
            <a:endParaRPr lang="en-US" sz="2000"/>
          </a:p>
          <a:p>
            <a:pPr lvl="0"/>
            <a:endParaRPr lang="en-US" sz="2000"/>
          </a:p>
          <a:p>
            <a:pPr lvl="0"/>
            <a:endParaRPr lang="en-US" sz="2000"/>
          </a:p>
          <a:p>
            <a:pPr lvl="0"/>
            <a:endParaRPr lang="en-US" sz="2000"/>
          </a:p>
        </p:txBody>
      </p:sp>
      <p:sp>
        <p:nvSpPr>
          <p:cNvPr id="7" name="TextBox 6">
            <a:extLst>
              <a:ext uri="{FF2B5EF4-FFF2-40B4-BE49-F238E27FC236}">
                <a16:creationId xmlns:a16="http://schemas.microsoft.com/office/drawing/2014/main" id="{F31D06F7-968C-15A3-78AD-BC1BC11CE305}"/>
              </a:ext>
            </a:extLst>
          </p:cNvPr>
          <p:cNvSpPr txBox="1"/>
          <p:nvPr/>
        </p:nvSpPr>
        <p:spPr>
          <a:xfrm>
            <a:off x="8153399" y="1435665"/>
            <a:ext cx="3429000" cy="4108817"/>
          </a:xfrm>
          <a:prstGeom prst="rect">
            <a:avLst/>
          </a:prstGeom>
          <a:solidFill>
            <a:schemeClr val="accent2">
              <a:alpha val="10980"/>
            </a:schemeClr>
          </a:solidFill>
          <a:ln>
            <a:noFill/>
          </a:ln>
        </p:spPr>
        <p:txBody>
          <a:bodyPr wrap="square" lIns="182880" tIns="182880" rIns="182880" bIns="182880" rtlCol="0">
            <a:spAutoFit/>
          </a:bodyPr>
          <a:lstStyle/>
          <a:p>
            <a:pPr>
              <a:spcAft>
                <a:spcPts val="600"/>
              </a:spcAft>
            </a:pPr>
            <a:r>
              <a:rPr lang="en-US">
                <a:solidFill>
                  <a:schemeClr val="accent1"/>
                </a:solidFill>
                <a:latin typeface="Lato Heavy" panose="020F0502020204030203" pitchFamily="34" charset="0"/>
                <a:ea typeface="Lato Heavy" panose="020F0502020204030203" pitchFamily="34" charset="0"/>
                <a:cs typeface="Lato Heavy" panose="020F0502020204030203" pitchFamily="34" charset="0"/>
              </a:rPr>
              <a:t>MCO carve-out</a:t>
            </a:r>
          </a:p>
          <a:p>
            <a:pPr lvl="0"/>
            <a:r>
              <a:rPr lang="en-US" sz="2000"/>
              <a:t>PADs or other identified drugs or services required to be paid and administered through the FFS program rather than being covered by the MCO benefit</a:t>
            </a:r>
          </a:p>
          <a:p>
            <a:pPr lvl="0"/>
            <a:endParaRPr lang="en-US" sz="2000"/>
          </a:p>
          <a:p>
            <a:pPr lvl="0"/>
            <a:endParaRPr lang="en-US" sz="2000"/>
          </a:p>
          <a:p>
            <a:pPr lvl="0"/>
            <a:endParaRPr lang="en-US" sz="2000"/>
          </a:p>
          <a:p>
            <a:pPr lvl="0"/>
            <a:endParaRPr lang="en-US" sz="2000"/>
          </a:p>
        </p:txBody>
      </p:sp>
    </p:spTree>
    <p:extLst>
      <p:ext uri="{BB962C8B-B14F-4D97-AF65-F5344CB8AC3E}">
        <p14:creationId xmlns:p14="http://schemas.microsoft.com/office/powerpoint/2010/main" val="48968858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ABC4B-506F-CF6B-2BD8-E1A862548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CD238-6C49-D798-837E-2A4D463FA159}"/>
              </a:ext>
            </a:extLst>
          </p:cNvPr>
          <p:cNvSpPr>
            <a:spLocks noGrp="1"/>
          </p:cNvSpPr>
          <p:nvPr>
            <p:ph type="title"/>
          </p:nvPr>
        </p:nvSpPr>
        <p:spPr/>
        <p:txBody>
          <a:bodyPr/>
          <a:lstStyle/>
          <a:p>
            <a:r>
              <a:rPr lang="en-US"/>
              <a:t>State Considerations Preview</a:t>
            </a:r>
          </a:p>
        </p:txBody>
      </p:sp>
      <p:sp>
        <p:nvSpPr>
          <p:cNvPr id="7" name="Text Placeholder 6">
            <a:extLst>
              <a:ext uri="{FF2B5EF4-FFF2-40B4-BE49-F238E27FC236}">
                <a16:creationId xmlns:a16="http://schemas.microsoft.com/office/drawing/2014/main" id="{7B27CBE1-0618-1FC7-346F-30F08EA99F4F}"/>
              </a:ext>
            </a:extLst>
          </p:cNvPr>
          <p:cNvSpPr>
            <a:spLocks noGrp="1"/>
          </p:cNvSpPr>
          <p:nvPr>
            <p:ph type="body" sz="quarter" idx="13"/>
          </p:nvPr>
        </p:nvSpPr>
        <p:spPr/>
        <p:txBody>
          <a:bodyPr/>
          <a:lstStyle/>
          <a:p>
            <a:r>
              <a:rPr lang="en-US"/>
              <a:t>Report Aims</a:t>
            </a:r>
          </a:p>
        </p:txBody>
      </p:sp>
      <p:sp>
        <p:nvSpPr>
          <p:cNvPr id="14" name="TextBox 13">
            <a:extLst>
              <a:ext uri="{FF2B5EF4-FFF2-40B4-BE49-F238E27FC236}">
                <a16:creationId xmlns:a16="http://schemas.microsoft.com/office/drawing/2014/main" id="{7FD48799-5C47-CDF6-7E41-6E35522CE04A}"/>
              </a:ext>
            </a:extLst>
          </p:cNvPr>
          <p:cNvSpPr txBox="1"/>
          <p:nvPr/>
        </p:nvSpPr>
        <p:spPr>
          <a:xfrm>
            <a:off x="609600" y="2025271"/>
            <a:ext cx="2905009" cy="4047262"/>
          </a:xfrm>
          <a:prstGeom prst="rect">
            <a:avLst/>
          </a:prstGeom>
          <a:noFill/>
        </p:spPr>
        <p:txBody>
          <a:bodyPr wrap="square" lIns="0" tIns="45720" rIns="0" bIns="45720" rtlCol="0" anchor="t">
            <a:spAutoFit/>
          </a:bodyPr>
          <a:lstStyle/>
          <a:p>
            <a:pPr fontAlgn="t"/>
            <a:r>
              <a:rPr lang="en-US" sz="2800">
                <a:latin typeface="Lato Heavy" panose="020F0502020204030203" pitchFamily="34" charset="0"/>
                <a:ea typeface="Lato Heavy" panose="020F0502020204030203" pitchFamily="34" charset="0"/>
                <a:cs typeface="Lato Heavy" panose="020F0502020204030203" pitchFamily="34" charset="0"/>
              </a:rPr>
              <a:t>Program Design and Coordination</a:t>
            </a:r>
          </a:p>
          <a:p>
            <a:pPr fontAlgn="t"/>
            <a:r>
              <a:rPr lang="en-US" sz="2000"/>
              <a:t>Increase Coordination Between Medical and Pharmacy Benefits within Medicaid</a:t>
            </a:r>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marL="169545" indent="-169545" fontAlgn="t">
              <a:spcBef>
                <a:spcPts val="600"/>
              </a:spcBef>
              <a:buClr>
                <a:schemeClr val="accent5"/>
              </a:buClr>
              <a:buFont typeface="Arial,Sans-Serif" panose="020B0604020202020204" pitchFamily="34" charset="0"/>
              <a:buChar char="•"/>
            </a:pPr>
            <a:r>
              <a:rPr lang="en-US">
                <a:solidFill>
                  <a:srgbClr val="455B65"/>
                </a:solidFill>
              </a:rPr>
              <a:t>Medical and pharmacy benefit coordination</a:t>
            </a:r>
            <a:endParaRPr lang="en-US">
              <a:ea typeface="Lato"/>
              <a:cs typeface="Lato"/>
            </a:endParaRPr>
          </a:p>
          <a:p>
            <a:pPr marL="169545" indent="-169545" fontAlgn="t">
              <a:spcBef>
                <a:spcPts val="600"/>
              </a:spcBef>
              <a:buClr>
                <a:schemeClr val="accent5"/>
              </a:buClr>
              <a:buFont typeface="Arial,Sans-Serif" panose="020B0604020202020204" pitchFamily="34" charset="0"/>
              <a:buChar char="•"/>
            </a:pPr>
            <a:r>
              <a:rPr lang="en-US">
                <a:solidFill>
                  <a:srgbClr val="455B65"/>
                </a:solidFill>
              </a:rPr>
              <a:t>Clinical criteria alignment</a:t>
            </a:r>
          </a:p>
          <a:p>
            <a:pPr marL="169545" indent="-169545" fontAlgn="t">
              <a:spcBef>
                <a:spcPts val="600"/>
              </a:spcBef>
              <a:buClr>
                <a:schemeClr val="accent5"/>
              </a:buClr>
              <a:buFont typeface="Arial,Sans-Serif" panose="020B0604020202020204" pitchFamily="34" charset="0"/>
              <a:buChar char="•"/>
            </a:pPr>
            <a:r>
              <a:rPr lang="en-US">
                <a:solidFill>
                  <a:srgbClr val="455B65"/>
                </a:solidFill>
              </a:rPr>
              <a:t>Program implementation </a:t>
            </a:r>
          </a:p>
          <a:p>
            <a:pPr fontAlgn="t">
              <a:buClr>
                <a:schemeClr val="accent5"/>
              </a:buClr>
            </a:pPr>
            <a:endParaRPr lang="en-US">
              <a:ea typeface="Lato"/>
              <a:cs typeface="Lato"/>
            </a:endParaRPr>
          </a:p>
        </p:txBody>
      </p:sp>
      <p:sp>
        <p:nvSpPr>
          <p:cNvPr id="8" name="Date Placeholder 7">
            <a:extLst>
              <a:ext uri="{FF2B5EF4-FFF2-40B4-BE49-F238E27FC236}">
                <a16:creationId xmlns:a16="http://schemas.microsoft.com/office/drawing/2014/main" id="{31377F45-DD4A-F199-3774-E94610860271}"/>
              </a:ext>
            </a:extLst>
          </p:cNvPr>
          <p:cNvSpPr>
            <a:spLocks noGrp="1"/>
          </p:cNvSpPr>
          <p:nvPr>
            <p:ph type="dt" sz="half" idx="10"/>
          </p:nvPr>
        </p:nvSpPr>
        <p:spPr/>
        <p:txBody>
          <a:bodyPr/>
          <a:lstStyle/>
          <a:p>
            <a:fld id="{3B746C5B-29EF-4C5B-8E00-DC271181506E}" type="datetime1">
              <a:rPr lang="en-US" smtClean="0"/>
              <a:t>12/9/2025</a:t>
            </a:fld>
            <a:endParaRPr lang="en-US"/>
          </a:p>
        </p:txBody>
      </p:sp>
      <p:sp>
        <p:nvSpPr>
          <p:cNvPr id="13" name="Slide Number Placeholder 12">
            <a:extLst>
              <a:ext uri="{FF2B5EF4-FFF2-40B4-BE49-F238E27FC236}">
                <a16:creationId xmlns:a16="http://schemas.microsoft.com/office/drawing/2014/main" id="{C387B3D2-6097-5A76-69F9-79A3A46E0229}"/>
              </a:ext>
            </a:extLst>
          </p:cNvPr>
          <p:cNvSpPr>
            <a:spLocks noGrp="1"/>
          </p:cNvSpPr>
          <p:nvPr>
            <p:ph type="sldNum" sz="quarter" idx="12"/>
          </p:nvPr>
        </p:nvSpPr>
        <p:spPr/>
        <p:txBody>
          <a:bodyPr/>
          <a:lstStyle/>
          <a:p>
            <a:fld id="{023BBA46-4A72-490A-A73A-9803D4918D51}" type="slidenum">
              <a:rPr lang="en-US" smtClean="0"/>
              <a:t>15</a:t>
            </a:fld>
            <a:endParaRPr lang="en-US"/>
          </a:p>
        </p:txBody>
      </p:sp>
      <p:sp>
        <p:nvSpPr>
          <p:cNvPr id="3" name="Rectangle: Rounded Corners 2">
            <a:extLst>
              <a:ext uri="{FF2B5EF4-FFF2-40B4-BE49-F238E27FC236}">
                <a16:creationId xmlns:a16="http://schemas.microsoft.com/office/drawing/2014/main" id="{48F0A073-8795-AF96-6D64-97FFA4A00199}"/>
              </a:ext>
            </a:extLst>
          </p:cNvPr>
          <p:cNvSpPr/>
          <p:nvPr/>
        </p:nvSpPr>
        <p:spPr>
          <a:xfrm>
            <a:off x="609600" y="1610352"/>
            <a:ext cx="582706" cy="40195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#1</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5AAC421-B0AD-EDF6-D174-2E01E224DE7C}"/>
              </a:ext>
            </a:extLst>
          </p:cNvPr>
          <p:cNvSpPr txBox="1"/>
          <p:nvPr/>
        </p:nvSpPr>
        <p:spPr>
          <a:xfrm>
            <a:off x="4550056" y="2025271"/>
            <a:ext cx="2874872" cy="2492990"/>
          </a:xfrm>
          <a:prstGeom prst="rect">
            <a:avLst/>
          </a:prstGeom>
          <a:noFill/>
        </p:spPr>
        <p:txBody>
          <a:bodyPr wrap="square" lIns="0" tIns="45720" rIns="0" bIns="45720" rtlCol="0" anchor="t">
            <a:spAutoFit/>
          </a:bodyPr>
          <a:lstStyle/>
          <a:p>
            <a:pPr fontAlgn="t"/>
            <a:r>
              <a:rPr lang="en-US" sz="2800">
                <a:latin typeface="Lato Heavy"/>
                <a:ea typeface="Lato Heavy" panose="020F0502020204030203" pitchFamily="34" charset="0"/>
                <a:cs typeface="Lato Heavy" panose="020F0502020204030203" pitchFamily="34" charset="0"/>
              </a:rPr>
              <a:t>Financial</a:t>
            </a:r>
            <a:br>
              <a:rPr lang="en-US" sz="2800">
                <a:latin typeface="Lato Heavy" panose="020F0502020204030203" pitchFamily="34" charset="0"/>
                <a:ea typeface="Lato Heavy" panose="020F0502020204030203" pitchFamily="34" charset="0"/>
                <a:cs typeface="Lato Heavy" panose="020F0502020204030203" pitchFamily="34" charset="0"/>
              </a:rPr>
            </a:br>
            <a:r>
              <a:rPr lang="en-US" sz="2800">
                <a:latin typeface="Lato Heavy"/>
                <a:ea typeface="Lato Heavy" panose="020F0502020204030203" pitchFamily="34" charset="0"/>
                <a:cs typeface="Lato Heavy" panose="020F0502020204030203" pitchFamily="34" charset="0"/>
              </a:rPr>
              <a:t>Management</a:t>
            </a:r>
          </a:p>
          <a:p>
            <a:r>
              <a:rPr lang="en-US" sz="2000"/>
              <a:t>Tools to Manage Risk</a:t>
            </a:r>
            <a:endParaRPr lang="en-US"/>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marL="169545" indent="-169545" fontAlgn="t">
              <a:spcAft>
                <a:spcPts val="600"/>
              </a:spcAft>
              <a:buClr>
                <a:schemeClr val="accent3"/>
              </a:buClr>
              <a:buFont typeface="Arial" panose="020B0604020202020204" pitchFamily="34" charset="0"/>
              <a:buChar char="•"/>
            </a:pPr>
            <a:r>
              <a:rPr lang="en-US"/>
              <a:t>Reimbursement pathways</a:t>
            </a:r>
            <a:endParaRPr lang="en-US">
              <a:ea typeface="Lato"/>
              <a:cs typeface="Lato"/>
            </a:endParaRPr>
          </a:p>
          <a:p>
            <a:pPr marL="169545" indent="-169545" fontAlgn="t">
              <a:spcAft>
                <a:spcPts val="600"/>
              </a:spcAft>
              <a:buClr>
                <a:schemeClr val="accent3"/>
              </a:buClr>
              <a:buFont typeface="Arial" panose="020B0604020202020204" pitchFamily="34" charset="0"/>
              <a:buChar char="•"/>
            </a:pPr>
            <a:r>
              <a:rPr lang="en-US"/>
              <a:t>Carve-outs</a:t>
            </a:r>
            <a:endParaRPr lang="en-US">
              <a:ea typeface="Lato"/>
              <a:cs typeface="Lato"/>
            </a:endParaRPr>
          </a:p>
          <a:p>
            <a:pPr fontAlgn="t"/>
            <a:endParaRPr lang="en-US">
              <a:ea typeface="Lato"/>
              <a:cs typeface="Lato"/>
            </a:endParaRPr>
          </a:p>
        </p:txBody>
      </p:sp>
      <p:sp>
        <p:nvSpPr>
          <p:cNvPr id="18" name="Rectangle: Rounded Corners 17">
            <a:extLst>
              <a:ext uri="{FF2B5EF4-FFF2-40B4-BE49-F238E27FC236}">
                <a16:creationId xmlns:a16="http://schemas.microsoft.com/office/drawing/2014/main" id="{5E2D36D5-E1AF-34B2-7797-045816864C79}"/>
              </a:ext>
            </a:extLst>
          </p:cNvPr>
          <p:cNvSpPr/>
          <p:nvPr/>
        </p:nvSpPr>
        <p:spPr>
          <a:xfrm>
            <a:off x="4550056" y="1651546"/>
            <a:ext cx="582706" cy="4019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#2</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99AA9DF-5097-760C-3394-E67EC1BBD42B}"/>
              </a:ext>
            </a:extLst>
          </p:cNvPr>
          <p:cNvSpPr txBox="1"/>
          <p:nvPr/>
        </p:nvSpPr>
        <p:spPr>
          <a:xfrm>
            <a:off x="8677390" y="2025271"/>
            <a:ext cx="2905009" cy="4062651"/>
          </a:xfrm>
          <a:prstGeom prst="rect">
            <a:avLst/>
          </a:prstGeom>
          <a:noFill/>
        </p:spPr>
        <p:txBody>
          <a:bodyPr wrap="square" lIns="0" tIns="45720" rIns="0" bIns="45720" rtlCol="0" anchor="t">
            <a:spAutoFit/>
          </a:bodyPr>
          <a:lstStyle/>
          <a:p>
            <a:pPr fontAlgn="t"/>
            <a:r>
              <a:rPr lang="en-US" sz="2800">
                <a:latin typeface="Lato Heavy"/>
                <a:ea typeface="Lato Heavy" panose="020F0502020204030203" pitchFamily="34" charset="0"/>
                <a:cs typeface="Lato Heavy" panose="020F0502020204030203" pitchFamily="34" charset="0"/>
              </a:rPr>
              <a:t>Vendor</a:t>
            </a:r>
            <a:br>
              <a:rPr lang="en-US" sz="2800">
                <a:latin typeface="Lato Heavy" panose="020F0502020204030203" pitchFamily="34" charset="0"/>
                <a:ea typeface="Lato Heavy" panose="020F0502020204030203" pitchFamily="34" charset="0"/>
                <a:cs typeface="Lato Heavy" panose="020F0502020204030203" pitchFamily="34" charset="0"/>
              </a:rPr>
            </a:br>
            <a:r>
              <a:rPr lang="en-US" sz="2800">
                <a:latin typeface="Lato Heavy"/>
                <a:ea typeface="Lato Heavy" panose="020F0502020204030203" pitchFamily="34" charset="0"/>
                <a:cs typeface="Lato Heavy" panose="020F0502020204030203" pitchFamily="34" charset="0"/>
              </a:rPr>
              <a:t>Management</a:t>
            </a:r>
          </a:p>
          <a:p>
            <a:pPr fontAlgn="t"/>
            <a:r>
              <a:rPr lang="en-US" sz="2000"/>
              <a:t>Improve PAD Management Through Vendors and Contracting</a:t>
            </a:r>
            <a:endParaRPr lang="en-US" sz="2000">
              <a:ea typeface="Lato"/>
              <a:cs typeface="Lato"/>
            </a:endParaRPr>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marL="169545" indent="-169545" fontAlgn="t">
              <a:spcAft>
                <a:spcPts val="600"/>
              </a:spcAft>
              <a:buClr>
                <a:schemeClr val="accent1"/>
              </a:buClr>
              <a:buFont typeface="Arial" panose="020B0604020202020204" pitchFamily="34" charset="0"/>
              <a:buChar char="•"/>
            </a:pPr>
            <a:r>
              <a:rPr lang="en-US"/>
              <a:t>Vendor roles: </a:t>
            </a:r>
          </a:p>
          <a:p>
            <a:pPr marL="273050" indent="192088">
              <a:spcAft>
                <a:spcPts val="600"/>
              </a:spcAft>
              <a:buClr>
                <a:schemeClr val="accent1"/>
              </a:buClr>
              <a:buFont typeface="Arial" panose="020B0604020202020204" pitchFamily="34" charset="0"/>
              <a:buChar char="•"/>
            </a:pPr>
            <a:r>
              <a:rPr lang="en-US">
                <a:solidFill>
                  <a:srgbClr val="33444B"/>
                </a:solidFill>
              </a:rPr>
              <a:t>Clinical programming</a:t>
            </a:r>
          </a:p>
          <a:p>
            <a:pPr marL="273050" indent="192088">
              <a:spcAft>
                <a:spcPts val="600"/>
              </a:spcAft>
              <a:buClr>
                <a:schemeClr val="accent1"/>
              </a:buClr>
              <a:buFont typeface="Arial" panose="020B0604020202020204" pitchFamily="34" charset="0"/>
              <a:buChar char="•"/>
            </a:pPr>
            <a:r>
              <a:rPr lang="en-US">
                <a:solidFill>
                  <a:srgbClr val="33444B"/>
                </a:solidFill>
                <a:ea typeface="Lato"/>
                <a:cs typeface="Lato"/>
              </a:rPr>
              <a:t>Financial management</a:t>
            </a:r>
            <a:endParaRPr lang="en-US"/>
          </a:p>
          <a:p>
            <a:pPr marL="169545" indent="-169545" fontAlgn="t">
              <a:spcAft>
                <a:spcPts val="600"/>
              </a:spcAft>
              <a:buClr>
                <a:schemeClr val="accent1"/>
              </a:buClr>
              <a:buFont typeface="Arial" panose="020B0604020202020204" pitchFamily="34" charset="0"/>
              <a:buChar char="•"/>
            </a:pPr>
            <a:r>
              <a:rPr lang="en-US"/>
              <a:t>Contracting</a:t>
            </a:r>
            <a:endParaRPr lang="en-US">
              <a:ea typeface="Lato"/>
              <a:cs typeface="Lato"/>
            </a:endParaRPr>
          </a:p>
          <a:p>
            <a:pPr marL="169545" indent="-169545" fontAlgn="t">
              <a:spcAft>
                <a:spcPts val="600"/>
              </a:spcAft>
              <a:buClr>
                <a:schemeClr val="accent1"/>
              </a:buClr>
              <a:buFont typeface="Arial" panose="020B0604020202020204" pitchFamily="34" charset="0"/>
              <a:buChar char="•"/>
            </a:pPr>
            <a:endParaRPr lang="en-US">
              <a:ea typeface="Lato"/>
              <a:cs typeface="Lato"/>
            </a:endParaRPr>
          </a:p>
        </p:txBody>
      </p:sp>
      <p:sp>
        <p:nvSpPr>
          <p:cNvPr id="20" name="Rectangle: Rounded Corners 19">
            <a:extLst>
              <a:ext uri="{FF2B5EF4-FFF2-40B4-BE49-F238E27FC236}">
                <a16:creationId xmlns:a16="http://schemas.microsoft.com/office/drawing/2014/main" id="{C2CB5E56-FB81-37EA-D888-89296595C7E0}"/>
              </a:ext>
            </a:extLst>
          </p:cNvPr>
          <p:cNvSpPr/>
          <p:nvPr/>
        </p:nvSpPr>
        <p:spPr>
          <a:xfrm>
            <a:off x="8677390" y="1610352"/>
            <a:ext cx="582706" cy="401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#3</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342D59C-C9BB-BBD9-8646-5C81DE83D996}"/>
              </a:ext>
            </a:extLst>
          </p:cNvPr>
          <p:cNvCxnSpPr>
            <a:cxnSpLocks/>
          </p:cNvCxnSpPr>
          <p:nvPr/>
        </p:nvCxnSpPr>
        <p:spPr>
          <a:xfrm>
            <a:off x="4185501" y="1610352"/>
            <a:ext cx="0" cy="4354459"/>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346331-A461-336D-89F5-22A66BB66F8C}"/>
              </a:ext>
            </a:extLst>
          </p:cNvPr>
          <p:cNvCxnSpPr>
            <a:cxnSpLocks/>
          </p:cNvCxnSpPr>
          <p:nvPr/>
        </p:nvCxnSpPr>
        <p:spPr>
          <a:xfrm>
            <a:off x="7920086" y="1610352"/>
            <a:ext cx="0" cy="4354459"/>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7671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4802" y="2383722"/>
            <a:ext cx="7610764" cy="1826449"/>
          </a:xfrm>
        </p:spPr>
        <p:txBody>
          <a:bodyPr anchor="b">
            <a:normAutofit/>
          </a:bodyPr>
          <a:lstStyle/>
          <a:p>
            <a:r>
              <a:rPr lang="en-US">
                <a:solidFill>
                  <a:schemeClr val="accent2"/>
                </a:solidFill>
              </a:rPr>
              <a:t>Program Design and Coordination</a:t>
            </a:r>
          </a:p>
        </p:txBody>
      </p:sp>
      <p:sp>
        <p:nvSpPr>
          <p:cNvPr id="3" name="Subtitle 2"/>
          <p:cNvSpPr>
            <a:spLocks noGrp="1"/>
          </p:cNvSpPr>
          <p:nvPr>
            <p:ph type="subTitle" idx="1"/>
          </p:nvPr>
        </p:nvSpPr>
        <p:spPr>
          <a:xfrm>
            <a:off x="3454802" y="4302248"/>
            <a:ext cx="7610764" cy="1046864"/>
          </a:xfrm>
        </p:spPr>
        <p:txBody>
          <a:bodyPr>
            <a:noAutofit/>
          </a:bodyPr>
          <a:lstStyle/>
          <a:p>
            <a:endParaRPr lang="en-US"/>
          </a:p>
        </p:txBody>
      </p:sp>
      <p:sp>
        <p:nvSpPr>
          <p:cNvPr id="4" name="Rectangle: Rounded Corners 3">
            <a:extLst>
              <a:ext uri="{FF2B5EF4-FFF2-40B4-BE49-F238E27FC236}">
                <a16:creationId xmlns:a16="http://schemas.microsoft.com/office/drawing/2014/main" id="{E2C7B37B-C8D3-276A-8FC4-4CD9697895BE}"/>
              </a:ext>
            </a:extLst>
          </p:cNvPr>
          <p:cNvSpPr/>
          <p:nvPr/>
        </p:nvSpPr>
        <p:spPr>
          <a:xfrm>
            <a:off x="3454802" y="2536898"/>
            <a:ext cx="582706" cy="40195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#1</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3257678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8EEF-3704-A035-B41C-A3B582274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CBC26-245D-4A3F-6E63-0D66E42B438A}"/>
              </a:ext>
            </a:extLst>
          </p:cNvPr>
          <p:cNvSpPr>
            <a:spLocks noGrp="1"/>
          </p:cNvSpPr>
          <p:nvPr>
            <p:ph type="title"/>
          </p:nvPr>
        </p:nvSpPr>
        <p:spPr/>
        <p:txBody>
          <a:bodyPr/>
          <a:lstStyle/>
          <a:p>
            <a:r>
              <a:rPr lang="en-US"/>
              <a:t>Medical and Pharmacy Benefit Coordination</a:t>
            </a:r>
          </a:p>
        </p:txBody>
      </p:sp>
      <p:graphicFrame>
        <p:nvGraphicFramePr>
          <p:cNvPr id="5" name="Content Placeholder 5">
            <a:extLst>
              <a:ext uri="{FF2B5EF4-FFF2-40B4-BE49-F238E27FC236}">
                <a16:creationId xmlns:a16="http://schemas.microsoft.com/office/drawing/2014/main" id="{DBF73906-85E3-67C0-A286-E7AA6B573A93}"/>
              </a:ext>
            </a:extLst>
          </p:cNvPr>
          <p:cNvGraphicFramePr>
            <a:graphicFrameLocks noGrp="1"/>
          </p:cNvGraphicFramePr>
          <p:nvPr>
            <p:ph idx="1"/>
            <p:extLst>
              <p:ext uri="{D42A27DB-BD31-4B8C-83A1-F6EECF244321}">
                <p14:modId xmlns:p14="http://schemas.microsoft.com/office/powerpoint/2010/main" val="971776581"/>
              </p:ext>
            </p:extLst>
          </p:nvPr>
        </p:nvGraphicFramePr>
        <p:xfrm>
          <a:off x="1048512" y="1489435"/>
          <a:ext cx="10533887" cy="4120115"/>
        </p:xfrm>
        <a:graphic>
          <a:graphicData uri="http://schemas.openxmlformats.org/drawingml/2006/table">
            <a:tbl>
              <a:tblPr bandRow="1">
                <a:tableStyleId>{2D5ABB26-0587-4C30-8999-92F81FD0307C}</a:tableStyleId>
              </a:tblPr>
              <a:tblGrid>
                <a:gridCol w="10533887">
                  <a:extLst>
                    <a:ext uri="{9D8B030D-6E8A-4147-A177-3AD203B41FA5}">
                      <a16:colId xmlns:a16="http://schemas.microsoft.com/office/drawing/2014/main" val="607047475"/>
                    </a:ext>
                  </a:extLst>
                </a:gridCol>
              </a:tblGrid>
              <a:tr h="1085515">
                <a:tc>
                  <a:txBody>
                    <a:bodyPr/>
                    <a:lstStyle/>
                    <a:p>
                      <a:r>
                        <a:rPr lang="en-US" sz="2800">
                          <a:solidFill>
                            <a:schemeClr val="accent2">
                              <a:lumMod val="75000"/>
                            </a:schemeClr>
                          </a:solidFill>
                          <a:latin typeface="+mj-lt"/>
                        </a:rPr>
                        <a:t>Clinical Coverage Policies and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Benefit placement decision making</a:t>
                      </a:r>
                    </a:p>
                  </a:txBody>
                  <a:tcPr marL="0" marR="0" marT="109728" marB="109728"/>
                </a:tc>
                <a:extLst>
                  <a:ext uri="{0D108BD9-81ED-4DB2-BD59-A6C34878D82A}">
                    <a16:rowId xmlns:a16="http://schemas.microsoft.com/office/drawing/2014/main" val="2515322915"/>
                  </a:ext>
                </a:extLst>
              </a:tr>
              <a:tr h="1117598">
                <a:tc>
                  <a:txBody>
                    <a:bodyPr/>
                    <a:lstStyle/>
                    <a:p>
                      <a:r>
                        <a:rPr lang="en-US" sz="2800">
                          <a:solidFill>
                            <a:schemeClr val="accent2">
                              <a:lumMod val="75000"/>
                            </a:schemeClr>
                          </a:solidFill>
                          <a:latin typeface="+mj-lt"/>
                        </a:rPr>
                        <a:t>PAD Program Management</a:t>
                      </a:r>
                      <a:endParaRPr lang="en-US" sz="2800" baseline="0">
                        <a:solidFill>
                          <a:schemeClr val="accent2">
                            <a:lumMod val="75000"/>
                          </a:schemeClr>
                        </a:solidFill>
                        <a:latin typeface="+mj-lt"/>
                      </a:endParaRPr>
                    </a:p>
                    <a:p>
                      <a:pPr marL="342900" indent="-342900" algn="l" defTabSz="914400" rtl="0" eaLnBrk="1" latinLnBrk="0" hangingPunct="1">
                        <a:buFont typeface="Arial" panose="020B0604020202020204" pitchFamily="34" charset="0"/>
                        <a:buChar char="•"/>
                      </a:pPr>
                      <a:r>
                        <a:rPr lang="en-US" sz="2400" kern="1200" baseline="0">
                          <a:solidFill>
                            <a:schemeClr val="accent2">
                              <a:lumMod val="75000"/>
                            </a:schemeClr>
                          </a:solidFill>
                          <a:latin typeface="+mn-lt"/>
                          <a:ea typeface="+mn-ea"/>
                          <a:cs typeface="+mn-cs"/>
                        </a:rPr>
                        <a:t>Program implementation </a:t>
                      </a:r>
                    </a:p>
                    <a:p>
                      <a:pPr marL="342900" indent="-342900" algn="l" defTabSz="914400" rtl="0" eaLnBrk="1" latinLnBrk="0" hangingPunct="1">
                        <a:buFont typeface="Arial" panose="020B0604020202020204" pitchFamily="34" charset="0"/>
                        <a:buChar char="•"/>
                      </a:pPr>
                      <a:r>
                        <a:rPr lang="en-US" sz="2400" kern="1200" baseline="0">
                          <a:solidFill>
                            <a:schemeClr val="accent2">
                              <a:lumMod val="75000"/>
                            </a:schemeClr>
                          </a:solidFill>
                          <a:latin typeface="+mn-lt"/>
                          <a:ea typeface="+mn-ea"/>
                          <a:cs typeface="+mn-cs"/>
                        </a:rPr>
                        <a:t>Claims editing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Prior authorization</a:t>
                      </a:r>
                    </a:p>
                  </a:txBody>
                  <a:tcPr marL="0" marR="0" marT="109728" marB="109728"/>
                </a:tc>
                <a:extLst>
                  <a:ext uri="{0D108BD9-81ED-4DB2-BD59-A6C34878D82A}">
                    <a16:rowId xmlns:a16="http://schemas.microsoft.com/office/drawing/2014/main" val="282200810"/>
                  </a:ext>
                </a:extLst>
              </a:tr>
              <a:tr h="1291144">
                <a:tc>
                  <a:txBody>
                    <a:bodyPr/>
                    <a:lstStyle/>
                    <a:p>
                      <a:r>
                        <a:rPr lang="en-US" sz="2800">
                          <a:solidFill>
                            <a:schemeClr val="accent2">
                              <a:lumMod val="75000"/>
                            </a:schemeClr>
                          </a:solidFill>
                          <a:latin typeface="+mj-lt"/>
                        </a:rPr>
                        <a:t>Staffing and Change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Leverage staff expertise and vendors to manage PAD programs</a:t>
                      </a:r>
                    </a:p>
                  </a:txBody>
                  <a:tcPr marL="0" marR="0" marT="109728" marB="109728"/>
                </a:tc>
                <a:extLst>
                  <a:ext uri="{0D108BD9-81ED-4DB2-BD59-A6C34878D82A}">
                    <a16:rowId xmlns:a16="http://schemas.microsoft.com/office/drawing/2014/main" val="1820722888"/>
                  </a:ext>
                </a:extLst>
              </a:tr>
            </a:tbl>
          </a:graphicData>
        </a:graphic>
      </p:graphicFrame>
      <p:sp>
        <p:nvSpPr>
          <p:cNvPr id="9" name="Date Placeholder 8">
            <a:extLst>
              <a:ext uri="{FF2B5EF4-FFF2-40B4-BE49-F238E27FC236}">
                <a16:creationId xmlns:a16="http://schemas.microsoft.com/office/drawing/2014/main" id="{F8EBC313-9A0E-4CE1-041E-8D0C40E24B65}"/>
              </a:ext>
            </a:extLst>
          </p:cNvPr>
          <p:cNvSpPr>
            <a:spLocks noGrp="1"/>
          </p:cNvSpPr>
          <p:nvPr>
            <p:ph type="dt" sz="half" idx="10"/>
          </p:nvPr>
        </p:nvSpPr>
        <p:spPr/>
        <p:txBody>
          <a:bodyPr/>
          <a:lstStyle/>
          <a:p>
            <a:fld id="{75E73C9E-3C4C-470B-8B5F-3128FE70B99A}" type="datetime1">
              <a:rPr lang="en-US" smtClean="0"/>
              <a:t>12/9/2025</a:t>
            </a:fld>
            <a:endParaRPr lang="en-US"/>
          </a:p>
        </p:txBody>
      </p:sp>
      <p:sp>
        <p:nvSpPr>
          <p:cNvPr id="12" name="Slide Number Placeholder 11">
            <a:extLst>
              <a:ext uri="{FF2B5EF4-FFF2-40B4-BE49-F238E27FC236}">
                <a16:creationId xmlns:a16="http://schemas.microsoft.com/office/drawing/2014/main" id="{7704D89D-EFC2-DC88-1A8A-C3FA973507C7}"/>
              </a:ext>
            </a:extLst>
          </p:cNvPr>
          <p:cNvSpPr>
            <a:spLocks noGrp="1"/>
          </p:cNvSpPr>
          <p:nvPr>
            <p:ph type="sldNum" sz="quarter" idx="12"/>
          </p:nvPr>
        </p:nvSpPr>
        <p:spPr/>
        <p:txBody>
          <a:bodyPr/>
          <a:lstStyle/>
          <a:p>
            <a:fld id="{023BBA46-4A72-490A-A73A-9803D4918D51}" type="slidenum">
              <a:rPr lang="en-US" smtClean="0"/>
              <a:pPr/>
              <a:t>17</a:t>
            </a:fld>
            <a:endParaRPr lang="en-US"/>
          </a:p>
        </p:txBody>
      </p:sp>
      <p:sp>
        <p:nvSpPr>
          <p:cNvPr id="4" name="Text Placeholder 3">
            <a:extLst>
              <a:ext uri="{FF2B5EF4-FFF2-40B4-BE49-F238E27FC236}">
                <a16:creationId xmlns:a16="http://schemas.microsoft.com/office/drawing/2014/main" id="{5877F47A-EA0E-2DCC-B0C2-FDA8D8973B66}"/>
              </a:ext>
            </a:extLst>
          </p:cNvPr>
          <p:cNvSpPr>
            <a:spLocks noGrp="1"/>
          </p:cNvSpPr>
          <p:nvPr>
            <p:ph type="body" sz="quarter" idx="13"/>
          </p:nvPr>
        </p:nvSpPr>
        <p:spPr/>
        <p:txBody>
          <a:bodyPr/>
          <a:lstStyle/>
          <a:p>
            <a:r>
              <a:rPr lang="en-US"/>
              <a:t>Program design and coordination</a:t>
            </a:r>
          </a:p>
        </p:txBody>
      </p:sp>
      <p:cxnSp>
        <p:nvCxnSpPr>
          <p:cNvPr id="6" name="Straight Connector 5">
            <a:extLst>
              <a:ext uri="{FF2B5EF4-FFF2-40B4-BE49-F238E27FC236}">
                <a16:creationId xmlns:a16="http://schemas.microsoft.com/office/drawing/2014/main" id="{92876C79-2B69-0039-D2ED-4C3F5B7B133A}"/>
              </a:ext>
            </a:extLst>
          </p:cNvPr>
          <p:cNvCxnSpPr>
            <a:cxnSpLocks/>
            <a:stCxn id="7" idx="4"/>
            <a:endCxn id="11" idx="0"/>
          </p:cNvCxnSpPr>
          <p:nvPr/>
        </p:nvCxnSpPr>
        <p:spPr>
          <a:xfrm>
            <a:off x="706395" y="1907570"/>
            <a:ext cx="0" cy="266407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9B49236-6447-9FE6-5463-1977FCCBE18A}"/>
              </a:ext>
            </a:extLst>
          </p:cNvPr>
          <p:cNvSpPr/>
          <p:nvPr/>
        </p:nvSpPr>
        <p:spPr>
          <a:xfrm>
            <a:off x="619897" y="1734574"/>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A235363-579D-5484-738B-EF27F9A1A1EB}"/>
              </a:ext>
            </a:extLst>
          </p:cNvPr>
          <p:cNvSpPr/>
          <p:nvPr/>
        </p:nvSpPr>
        <p:spPr>
          <a:xfrm>
            <a:off x="619897" y="2836467"/>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CEBD4E-DAE2-3747-A8A6-0E27000BA2CC}"/>
              </a:ext>
            </a:extLst>
          </p:cNvPr>
          <p:cNvSpPr/>
          <p:nvPr/>
        </p:nvSpPr>
        <p:spPr>
          <a:xfrm>
            <a:off x="619897" y="4571644"/>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B10765-FBA4-2BEE-FB04-07A738374828}"/>
              </a:ext>
            </a:extLst>
          </p:cNvPr>
          <p:cNvSpPr txBox="1">
            <a:spLocks/>
          </p:cNvSpPr>
          <p:nvPr/>
        </p:nvSpPr>
        <p:spPr>
          <a:xfrm>
            <a:off x="685800" y="1051560"/>
            <a:ext cx="10533888" cy="4946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SzPct val="120000"/>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SzPct val="50000"/>
              <a:buFont typeface="Wingdings" panose="05000000000000000000" pitchFamily="2" charset="2"/>
              <a:buChar char="q"/>
              <a:defRPr sz="2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2391386542"/>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0C41-04E3-705A-18E1-15FCE17CD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D9433-83E2-11CE-3ED5-46D2E77BB01B}"/>
              </a:ext>
            </a:extLst>
          </p:cNvPr>
          <p:cNvSpPr>
            <a:spLocks noGrp="1"/>
          </p:cNvSpPr>
          <p:nvPr>
            <p:ph type="title"/>
          </p:nvPr>
        </p:nvSpPr>
        <p:spPr>
          <a:xfrm>
            <a:off x="609600" y="537781"/>
            <a:ext cx="9601200" cy="457200"/>
          </a:xfrm>
        </p:spPr>
        <p:txBody>
          <a:bodyPr/>
          <a:lstStyle/>
          <a:p>
            <a:r>
              <a:rPr lang="en-US"/>
              <a:t>Benefit Placement Approaches</a:t>
            </a:r>
          </a:p>
        </p:txBody>
      </p:sp>
      <p:sp>
        <p:nvSpPr>
          <p:cNvPr id="3" name="Content Placeholder 2">
            <a:extLst>
              <a:ext uri="{FF2B5EF4-FFF2-40B4-BE49-F238E27FC236}">
                <a16:creationId xmlns:a16="http://schemas.microsoft.com/office/drawing/2014/main" id="{23F8BA95-1DE7-4F71-6E6B-D2B733129D29}"/>
              </a:ext>
            </a:extLst>
          </p:cNvPr>
          <p:cNvSpPr>
            <a:spLocks noGrp="1"/>
          </p:cNvSpPr>
          <p:nvPr>
            <p:ph idx="1"/>
          </p:nvPr>
        </p:nvSpPr>
        <p:spPr>
          <a:xfrm>
            <a:off x="609600" y="1549692"/>
            <a:ext cx="10972800" cy="4700016"/>
          </a:xfrm>
        </p:spPr>
        <p:txBody>
          <a:bodyPr vert="horz" lIns="0" tIns="45720" rIns="0" bIns="45720" rtlCol="0" anchor="t">
            <a:normAutofit/>
          </a:bodyPr>
          <a:lstStyle/>
          <a:p>
            <a:r>
              <a:rPr lang="en-US"/>
              <a:t>PADs have historically defaulted to medical benefit due to site of administration in a clinical setting</a:t>
            </a:r>
          </a:p>
          <a:p>
            <a:r>
              <a:rPr lang="en-US"/>
              <a:t>The growing need to manage PADs has highlighted differences in approaches across medical and pharmacy benefits: </a:t>
            </a:r>
          </a:p>
          <a:p>
            <a:pPr lvl="1"/>
            <a:r>
              <a:rPr lang="en-US">
                <a:solidFill>
                  <a:schemeClr val="accent1"/>
                </a:solidFill>
                <a:latin typeface="Lato Heavy"/>
                <a:ea typeface="Lato Heavy" panose="020F0502020204030203" pitchFamily="34" charset="0"/>
                <a:cs typeface="Lato Heavy" panose="020F0502020204030203" pitchFamily="34" charset="0"/>
              </a:rPr>
              <a:t>Medical benefits </a:t>
            </a:r>
            <a:r>
              <a:rPr lang="en-US"/>
              <a:t>may have less structured claim adjudication processes, with some coverage issues addressed post-administration</a:t>
            </a:r>
          </a:p>
          <a:p>
            <a:pPr lvl="1"/>
            <a:r>
              <a:rPr lang="en-US">
                <a:solidFill>
                  <a:schemeClr val="accent1"/>
                </a:solidFill>
                <a:latin typeface="Lato Heavy" panose="020F0502020204030203" pitchFamily="34" charset="0"/>
                <a:ea typeface="Lato Heavy" panose="020F0502020204030203" pitchFamily="34" charset="0"/>
                <a:cs typeface="Lato Heavy" panose="020F0502020204030203" pitchFamily="34" charset="0"/>
              </a:rPr>
              <a:t>Pharmacy benefits </a:t>
            </a:r>
            <a:r>
              <a:rPr lang="en-US"/>
              <a:t>use structured prepayment authorization and clinical management processes</a:t>
            </a:r>
          </a:p>
          <a:p>
            <a:pPr lvl="2"/>
            <a:r>
              <a:rPr lang="en-US"/>
              <a:t>Often real-time adjudication</a:t>
            </a:r>
          </a:p>
        </p:txBody>
      </p:sp>
      <p:sp>
        <p:nvSpPr>
          <p:cNvPr id="4" name="Text Placeholder 3">
            <a:extLst>
              <a:ext uri="{FF2B5EF4-FFF2-40B4-BE49-F238E27FC236}">
                <a16:creationId xmlns:a16="http://schemas.microsoft.com/office/drawing/2014/main" id="{900646A2-AF34-C112-E88E-33DD59D8B0DF}"/>
              </a:ext>
            </a:extLst>
          </p:cNvPr>
          <p:cNvSpPr>
            <a:spLocks noGrp="1"/>
          </p:cNvSpPr>
          <p:nvPr>
            <p:ph type="body" sz="quarter" idx="13"/>
          </p:nvPr>
        </p:nvSpPr>
        <p:spPr>
          <a:xfrm>
            <a:off x="609600" y="318710"/>
            <a:ext cx="4708525" cy="203200"/>
          </a:xfrm>
        </p:spPr>
        <p:txBody>
          <a:bodyPr/>
          <a:lstStyle/>
          <a:p>
            <a:r>
              <a:rPr lang="en-US"/>
              <a:t>Program design and coordination</a:t>
            </a:r>
          </a:p>
        </p:txBody>
      </p:sp>
      <p:sp>
        <p:nvSpPr>
          <p:cNvPr id="14" name="Date Placeholder 13">
            <a:extLst>
              <a:ext uri="{FF2B5EF4-FFF2-40B4-BE49-F238E27FC236}">
                <a16:creationId xmlns:a16="http://schemas.microsoft.com/office/drawing/2014/main" id="{D3D22CD1-5AFC-EFB7-C6D6-955336F6FCF9}"/>
              </a:ext>
            </a:extLst>
          </p:cNvPr>
          <p:cNvSpPr>
            <a:spLocks noGrp="1"/>
          </p:cNvSpPr>
          <p:nvPr>
            <p:ph type="dt" sz="half" idx="10"/>
          </p:nvPr>
        </p:nvSpPr>
        <p:spPr/>
        <p:txBody>
          <a:bodyPr/>
          <a:lstStyle/>
          <a:p>
            <a:fld id="{B79F1F52-0D63-4B17-A750-156BAC80310B}" type="datetime1">
              <a:rPr lang="en-US" smtClean="0"/>
              <a:t>12/9/2025</a:t>
            </a:fld>
            <a:endParaRPr lang="en-US"/>
          </a:p>
        </p:txBody>
      </p:sp>
      <p:sp>
        <p:nvSpPr>
          <p:cNvPr id="16" name="Slide Number Placeholder 15">
            <a:extLst>
              <a:ext uri="{FF2B5EF4-FFF2-40B4-BE49-F238E27FC236}">
                <a16:creationId xmlns:a16="http://schemas.microsoft.com/office/drawing/2014/main" id="{0810B0B7-35AE-21A5-7A79-2D03E83A08BF}"/>
              </a:ext>
            </a:extLst>
          </p:cNvPr>
          <p:cNvSpPr>
            <a:spLocks noGrp="1"/>
          </p:cNvSpPr>
          <p:nvPr>
            <p:ph type="sldNum" sz="quarter" idx="12"/>
          </p:nvPr>
        </p:nvSpPr>
        <p:spPr/>
        <p:txBody>
          <a:bodyPr/>
          <a:lstStyle/>
          <a:p>
            <a:fld id="{023BBA46-4A72-490A-A73A-9803D4918D51}" type="slidenum">
              <a:rPr lang="en-US" smtClean="0"/>
              <a:t>18</a:t>
            </a:fld>
            <a:endParaRPr lang="en-US"/>
          </a:p>
        </p:txBody>
      </p:sp>
    </p:spTree>
    <p:extLst>
      <p:ext uri="{BB962C8B-B14F-4D97-AF65-F5344CB8AC3E}">
        <p14:creationId xmlns:p14="http://schemas.microsoft.com/office/powerpoint/2010/main" val="68857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2D902-A829-4536-7789-95FA89FEF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E17A3-0DB9-9AC9-92DA-07F6B8DA4EE4}"/>
              </a:ext>
            </a:extLst>
          </p:cNvPr>
          <p:cNvSpPr>
            <a:spLocks noGrp="1"/>
          </p:cNvSpPr>
          <p:nvPr>
            <p:ph type="title"/>
          </p:nvPr>
        </p:nvSpPr>
        <p:spPr/>
        <p:txBody>
          <a:bodyPr/>
          <a:lstStyle/>
          <a:p>
            <a:r>
              <a:rPr lang="en-US"/>
              <a:t>Benefit Placement Considerations</a:t>
            </a:r>
          </a:p>
        </p:txBody>
      </p:sp>
      <p:sp>
        <p:nvSpPr>
          <p:cNvPr id="3" name="Content Placeholder 2">
            <a:extLst>
              <a:ext uri="{FF2B5EF4-FFF2-40B4-BE49-F238E27FC236}">
                <a16:creationId xmlns:a16="http://schemas.microsoft.com/office/drawing/2014/main" id="{9CB25F6F-CF2D-9ED7-2C8B-08D6CB320782}"/>
              </a:ext>
            </a:extLst>
          </p:cNvPr>
          <p:cNvSpPr>
            <a:spLocks noGrp="1"/>
          </p:cNvSpPr>
          <p:nvPr>
            <p:ph idx="1"/>
          </p:nvPr>
        </p:nvSpPr>
        <p:spPr>
          <a:xfrm>
            <a:off x="609599" y="1549692"/>
            <a:ext cx="10972800" cy="4700016"/>
          </a:xfrm>
        </p:spPr>
        <p:txBody>
          <a:bodyPr vert="horz" lIns="0" tIns="45720" rIns="0" bIns="45720" rtlCol="0" anchor="t">
            <a:normAutofit/>
          </a:bodyPr>
          <a:lstStyle/>
          <a:p>
            <a:r>
              <a:rPr lang="en-US">
                <a:latin typeface="Lato"/>
                <a:ea typeface="Lato"/>
                <a:cs typeface="Lato"/>
              </a:rPr>
              <a:t>States' decisions to cover drugs under the medical or pharmacy benefit typically occur on a case-by-case basis for each drug or therapeutic class</a:t>
            </a:r>
          </a:p>
          <a:p>
            <a:pPr lvl="1"/>
            <a:r>
              <a:rPr lang="en-US"/>
              <a:t>Major considerations:</a:t>
            </a:r>
          </a:p>
          <a:p>
            <a:pPr lvl="2"/>
            <a:r>
              <a:rPr lang="en-US"/>
              <a:t>Site-specific policies and prices</a:t>
            </a:r>
          </a:p>
          <a:p>
            <a:pPr lvl="2"/>
            <a:r>
              <a:rPr lang="en-US"/>
              <a:t>Drug pricing</a:t>
            </a:r>
          </a:p>
          <a:p>
            <a:pPr lvl="2"/>
            <a:r>
              <a:rPr lang="en-US"/>
              <a:t>Available utilization management tools</a:t>
            </a:r>
          </a:p>
          <a:p>
            <a:pPr lvl="2"/>
            <a:r>
              <a:rPr lang="en-US"/>
              <a:t>Opportunities for rebate collections</a:t>
            </a:r>
          </a:p>
          <a:p>
            <a:pPr lvl="2"/>
            <a:r>
              <a:rPr lang="en-US"/>
              <a:t>Clinical safety</a:t>
            </a:r>
          </a:p>
        </p:txBody>
      </p:sp>
      <p:sp>
        <p:nvSpPr>
          <p:cNvPr id="4" name="Text Placeholder 3">
            <a:extLst>
              <a:ext uri="{FF2B5EF4-FFF2-40B4-BE49-F238E27FC236}">
                <a16:creationId xmlns:a16="http://schemas.microsoft.com/office/drawing/2014/main" id="{4F31C4CE-2F22-B683-B0AD-A761B6EE3CD7}"/>
              </a:ext>
            </a:extLst>
          </p:cNvPr>
          <p:cNvSpPr>
            <a:spLocks noGrp="1"/>
          </p:cNvSpPr>
          <p:nvPr>
            <p:ph type="body" sz="quarter" idx="13"/>
          </p:nvPr>
        </p:nvSpPr>
        <p:spPr/>
        <p:txBody>
          <a:bodyPr/>
          <a:lstStyle/>
          <a:p>
            <a:r>
              <a:rPr lang="en-US"/>
              <a:t>Program design and coordination</a:t>
            </a:r>
          </a:p>
        </p:txBody>
      </p:sp>
      <p:sp>
        <p:nvSpPr>
          <p:cNvPr id="6" name="Date Placeholder 5">
            <a:extLst>
              <a:ext uri="{FF2B5EF4-FFF2-40B4-BE49-F238E27FC236}">
                <a16:creationId xmlns:a16="http://schemas.microsoft.com/office/drawing/2014/main" id="{D6AE7736-FFBD-2BBD-B84C-C9ABDC1A4DA2}"/>
              </a:ext>
            </a:extLst>
          </p:cNvPr>
          <p:cNvSpPr>
            <a:spLocks noGrp="1"/>
          </p:cNvSpPr>
          <p:nvPr>
            <p:ph type="dt" sz="half" idx="10"/>
          </p:nvPr>
        </p:nvSpPr>
        <p:spPr/>
        <p:txBody>
          <a:bodyPr/>
          <a:lstStyle/>
          <a:p>
            <a:fld id="{DABB9DAE-D61A-4C2D-BF9E-1686C97F69C5}" type="datetime1">
              <a:rPr lang="en-US" smtClean="0"/>
              <a:t>12/9/2025</a:t>
            </a:fld>
            <a:endParaRPr lang="en-US"/>
          </a:p>
        </p:txBody>
      </p:sp>
      <p:sp>
        <p:nvSpPr>
          <p:cNvPr id="8" name="Slide Number Placeholder 7">
            <a:extLst>
              <a:ext uri="{FF2B5EF4-FFF2-40B4-BE49-F238E27FC236}">
                <a16:creationId xmlns:a16="http://schemas.microsoft.com/office/drawing/2014/main" id="{424D5A77-C90E-76B0-00BB-BDBC929B0600}"/>
              </a:ext>
            </a:extLst>
          </p:cNvPr>
          <p:cNvSpPr>
            <a:spLocks noGrp="1"/>
          </p:cNvSpPr>
          <p:nvPr>
            <p:ph type="sldNum" sz="quarter" idx="12"/>
          </p:nvPr>
        </p:nvSpPr>
        <p:spPr/>
        <p:txBody>
          <a:bodyPr/>
          <a:lstStyle/>
          <a:p>
            <a:fld id="{023BBA46-4A72-490A-A73A-9803D4918D51}" type="slidenum">
              <a:rPr lang="en-US" smtClean="0"/>
              <a:t>19</a:t>
            </a:fld>
            <a:endParaRPr lang="en-US"/>
          </a:p>
        </p:txBody>
      </p:sp>
    </p:spTree>
    <p:extLst>
      <p:ext uri="{BB962C8B-B14F-4D97-AF65-F5344CB8AC3E}">
        <p14:creationId xmlns:p14="http://schemas.microsoft.com/office/powerpoint/2010/main" val="51081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FE1A-BD6E-F296-C561-5990D8CF467B}"/>
              </a:ext>
            </a:extLst>
          </p:cNvPr>
          <p:cNvSpPr>
            <a:spLocks noGrp="1"/>
          </p:cNvSpPr>
          <p:nvPr>
            <p:ph type="title"/>
          </p:nvPr>
        </p:nvSpPr>
        <p:spPr/>
        <p:txBody>
          <a:bodyPr/>
          <a:lstStyle/>
          <a:p>
            <a:r>
              <a:rPr lang="en-US"/>
              <a:t>Webinar Aims</a:t>
            </a:r>
          </a:p>
        </p:txBody>
      </p:sp>
      <p:sp>
        <p:nvSpPr>
          <p:cNvPr id="8" name="Content Placeholder 7">
            <a:extLst>
              <a:ext uri="{FF2B5EF4-FFF2-40B4-BE49-F238E27FC236}">
                <a16:creationId xmlns:a16="http://schemas.microsoft.com/office/drawing/2014/main" id="{6E07E55D-D812-5D75-9A51-630B9C71C612}"/>
              </a:ext>
            </a:extLst>
          </p:cNvPr>
          <p:cNvSpPr>
            <a:spLocks noGrp="1"/>
          </p:cNvSpPr>
          <p:nvPr>
            <p:ph idx="1"/>
          </p:nvPr>
        </p:nvSpPr>
        <p:spPr/>
        <p:txBody>
          <a:bodyPr vert="horz" lIns="0" tIns="45720" rIns="0" bIns="45720" rtlCol="0" anchor="t">
            <a:normAutofit/>
          </a:bodyPr>
          <a:lstStyle/>
          <a:p>
            <a:pPr marL="0" indent="0" algn="ctr">
              <a:buNone/>
            </a:pPr>
            <a:r>
              <a:rPr lang="en-US" sz="3200"/>
              <a:t>Today’s webinar will focus on state Medicaid strategies for managing </a:t>
            </a:r>
            <a:r>
              <a:rPr lang="en-US" sz="3200" b="1">
                <a:solidFill>
                  <a:schemeClr val="accent1"/>
                </a:solidFill>
              </a:rPr>
              <a:t>practitioner-administered drugs </a:t>
            </a:r>
            <a:r>
              <a:rPr lang="en-US" sz="3200"/>
              <a:t>with a special attention to oncology treatments, where management may help </a:t>
            </a:r>
            <a:r>
              <a:rPr lang="en-US" sz="3200" b="1">
                <a:solidFill>
                  <a:schemeClr val="accent1"/>
                </a:solidFill>
              </a:rPr>
              <a:t>control growing costs </a:t>
            </a:r>
            <a:r>
              <a:rPr lang="en-US" sz="3200"/>
              <a:t>while ensuring enrollees receive </a:t>
            </a:r>
            <a:r>
              <a:rPr lang="en-US" sz="3200" b="1">
                <a:solidFill>
                  <a:schemeClr val="accent1"/>
                </a:solidFill>
              </a:rPr>
              <a:t>appropriate, high-quality care.</a:t>
            </a:r>
            <a:endParaRPr lang="en-US" sz="3200"/>
          </a:p>
        </p:txBody>
      </p:sp>
      <p:sp>
        <p:nvSpPr>
          <p:cNvPr id="5" name="Date Placeholder 4">
            <a:extLst>
              <a:ext uri="{FF2B5EF4-FFF2-40B4-BE49-F238E27FC236}">
                <a16:creationId xmlns:a16="http://schemas.microsoft.com/office/drawing/2014/main" id="{14C352F7-E57E-5C8F-C85E-CD34EF6B2FE8}"/>
              </a:ext>
            </a:extLst>
          </p:cNvPr>
          <p:cNvSpPr>
            <a:spLocks noGrp="1"/>
          </p:cNvSpPr>
          <p:nvPr>
            <p:ph type="dt" sz="half" idx="10"/>
          </p:nvPr>
        </p:nvSpPr>
        <p:spPr/>
        <p:txBody>
          <a:bodyPr/>
          <a:lstStyle/>
          <a:p>
            <a:fld id="{E89355E4-D64C-4B09-8399-D28A0A51B745}" type="datetime1">
              <a:rPr lang="en-US" smtClean="0"/>
              <a:t>12/9/2025</a:t>
            </a:fld>
            <a:endParaRPr lang="en-US"/>
          </a:p>
        </p:txBody>
      </p:sp>
      <p:sp>
        <p:nvSpPr>
          <p:cNvPr id="7" name="Slide Number Placeholder 6">
            <a:extLst>
              <a:ext uri="{FF2B5EF4-FFF2-40B4-BE49-F238E27FC236}">
                <a16:creationId xmlns:a16="http://schemas.microsoft.com/office/drawing/2014/main" id="{A2850100-9761-BB95-6CC3-CDD25082B064}"/>
              </a:ext>
            </a:extLst>
          </p:cNvPr>
          <p:cNvSpPr>
            <a:spLocks noGrp="1"/>
          </p:cNvSpPr>
          <p:nvPr>
            <p:ph type="sldNum" sz="quarter" idx="12"/>
          </p:nvPr>
        </p:nvSpPr>
        <p:spPr/>
        <p:txBody>
          <a:bodyPr/>
          <a:lstStyle/>
          <a:p>
            <a:fld id="{023BBA46-4A72-490A-A73A-9803D4918D51}" type="slidenum">
              <a:rPr lang="en-US" smtClean="0"/>
              <a:t>2</a:t>
            </a:fld>
            <a:endParaRPr lang="en-US"/>
          </a:p>
        </p:txBody>
      </p:sp>
      <p:sp>
        <p:nvSpPr>
          <p:cNvPr id="9" name="Text Placeholder 8">
            <a:extLst>
              <a:ext uri="{FF2B5EF4-FFF2-40B4-BE49-F238E27FC236}">
                <a16:creationId xmlns:a16="http://schemas.microsoft.com/office/drawing/2014/main" id="{3A823E4A-98AF-B961-38FA-09606BEF2B80}"/>
              </a:ext>
            </a:extLst>
          </p:cNvPr>
          <p:cNvSpPr>
            <a:spLocks noGrp="1"/>
          </p:cNvSpPr>
          <p:nvPr>
            <p:ph type="body" sz="quarter" idx="13"/>
          </p:nvPr>
        </p:nvSpPr>
        <p:spPr/>
        <p:txBody>
          <a:bodyPr/>
          <a:lstStyle/>
          <a:p>
            <a:r>
              <a:rPr lang="en-US"/>
              <a:t>INTRODUCTION</a:t>
            </a:r>
          </a:p>
        </p:txBody>
      </p:sp>
    </p:spTree>
    <p:extLst>
      <p:ext uri="{BB962C8B-B14F-4D97-AF65-F5344CB8AC3E}">
        <p14:creationId xmlns:p14="http://schemas.microsoft.com/office/powerpoint/2010/main" val="3681826736"/>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552A-4467-DF48-09DD-BA4E58605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3F3AD-7BD0-3F67-300F-10E42AF5D080}"/>
              </a:ext>
            </a:extLst>
          </p:cNvPr>
          <p:cNvSpPr>
            <a:spLocks noGrp="1"/>
          </p:cNvSpPr>
          <p:nvPr>
            <p:ph type="title"/>
          </p:nvPr>
        </p:nvSpPr>
        <p:spPr/>
        <p:txBody>
          <a:bodyPr/>
          <a:lstStyle/>
          <a:p>
            <a:r>
              <a:rPr lang="en-US">
                <a:latin typeface="Lato Semibold"/>
                <a:ea typeface="Lato Semibold"/>
                <a:cs typeface="Lato Semibold"/>
              </a:rPr>
              <a:t>PAD Program Implementation</a:t>
            </a:r>
          </a:p>
        </p:txBody>
      </p:sp>
      <p:sp>
        <p:nvSpPr>
          <p:cNvPr id="3" name="Content Placeholder 2">
            <a:extLst>
              <a:ext uri="{FF2B5EF4-FFF2-40B4-BE49-F238E27FC236}">
                <a16:creationId xmlns:a16="http://schemas.microsoft.com/office/drawing/2014/main" id="{BCBFCA81-48D0-C6D7-2AAA-B96884A14E53}"/>
              </a:ext>
            </a:extLst>
          </p:cNvPr>
          <p:cNvSpPr>
            <a:spLocks noGrp="1"/>
          </p:cNvSpPr>
          <p:nvPr>
            <p:ph idx="1"/>
          </p:nvPr>
        </p:nvSpPr>
        <p:spPr/>
        <p:txBody>
          <a:bodyPr vert="horz" lIns="0" tIns="45720" rIns="0" bIns="45720" rtlCol="0" anchor="t">
            <a:normAutofit/>
          </a:bodyPr>
          <a:lstStyle/>
          <a:p>
            <a:pPr marL="0" indent="0">
              <a:lnSpc>
                <a:spcPct val="100000"/>
              </a:lnSpc>
              <a:buSzPct val="114999"/>
              <a:buNone/>
            </a:pPr>
            <a:r>
              <a:rPr lang="en-US"/>
              <a:t>States use several factors to prioritize PADs for management:  </a:t>
            </a:r>
          </a:p>
          <a:p>
            <a:pPr lvl="1">
              <a:lnSpc>
                <a:spcPct val="100000"/>
              </a:lnSpc>
            </a:pPr>
            <a:r>
              <a:rPr lang="en-US"/>
              <a:t>Drug class or provider type (e.g., biologics for rheumatoid arthritis) </a:t>
            </a:r>
          </a:p>
          <a:p>
            <a:pPr lvl="1">
              <a:lnSpc>
                <a:spcPct val="100000"/>
              </a:lnSpc>
            </a:pPr>
            <a:r>
              <a:rPr lang="en-US"/>
              <a:t>FDA approval category (e.g., cell and gene therapy) </a:t>
            </a:r>
          </a:p>
          <a:p>
            <a:pPr lvl="1">
              <a:lnSpc>
                <a:spcPct val="100000"/>
              </a:lnSpc>
            </a:pPr>
            <a:r>
              <a:rPr lang="en-US">
                <a:latin typeface="Lato"/>
                <a:ea typeface="Lato"/>
                <a:cs typeface="Lato"/>
              </a:rPr>
              <a:t>Treatments with specific administration requirements (e.g., self-injectables, injectable factor products for hemophilia) </a:t>
            </a:r>
          </a:p>
          <a:p>
            <a:pPr lvl="1">
              <a:lnSpc>
                <a:spcPct val="100000"/>
              </a:lnSpc>
            </a:pPr>
            <a:r>
              <a:rPr lang="en-US">
                <a:latin typeface="Lato"/>
                <a:ea typeface="Lato"/>
                <a:cs typeface="Lato"/>
              </a:rPr>
              <a:t>High utilization with high potential of off-label use (e.g., Botox) </a:t>
            </a:r>
          </a:p>
        </p:txBody>
      </p:sp>
      <p:sp>
        <p:nvSpPr>
          <p:cNvPr id="4" name="Text Placeholder 3">
            <a:extLst>
              <a:ext uri="{FF2B5EF4-FFF2-40B4-BE49-F238E27FC236}">
                <a16:creationId xmlns:a16="http://schemas.microsoft.com/office/drawing/2014/main" id="{F4C5DAD2-8242-D548-FC63-9CD122DE064E}"/>
              </a:ext>
            </a:extLst>
          </p:cNvPr>
          <p:cNvSpPr>
            <a:spLocks noGrp="1"/>
          </p:cNvSpPr>
          <p:nvPr>
            <p:ph type="body" sz="quarter" idx="13"/>
          </p:nvPr>
        </p:nvSpPr>
        <p:spPr/>
        <p:txBody>
          <a:bodyPr/>
          <a:lstStyle/>
          <a:p>
            <a:r>
              <a:rPr lang="en-US"/>
              <a:t>Program design and coordination</a:t>
            </a:r>
          </a:p>
        </p:txBody>
      </p:sp>
      <p:sp>
        <p:nvSpPr>
          <p:cNvPr id="5" name="Date Placeholder 4">
            <a:extLst>
              <a:ext uri="{FF2B5EF4-FFF2-40B4-BE49-F238E27FC236}">
                <a16:creationId xmlns:a16="http://schemas.microsoft.com/office/drawing/2014/main" id="{CC58D04E-C09D-90E7-1D64-8C9E731D63AB}"/>
              </a:ext>
            </a:extLst>
          </p:cNvPr>
          <p:cNvSpPr>
            <a:spLocks noGrp="1"/>
          </p:cNvSpPr>
          <p:nvPr>
            <p:ph type="dt" sz="half" idx="10"/>
          </p:nvPr>
        </p:nvSpPr>
        <p:spPr/>
        <p:txBody>
          <a:bodyPr/>
          <a:lstStyle/>
          <a:p>
            <a:fld id="{7CA8336F-7CAB-4E8E-88C0-6F74817F0FD5}" type="datetime1">
              <a:rPr lang="en-US" smtClean="0"/>
              <a:t>12/9/2025</a:t>
            </a:fld>
            <a:endParaRPr lang="en-US"/>
          </a:p>
        </p:txBody>
      </p:sp>
      <p:sp>
        <p:nvSpPr>
          <p:cNvPr id="7" name="Slide Number Placeholder 6">
            <a:extLst>
              <a:ext uri="{FF2B5EF4-FFF2-40B4-BE49-F238E27FC236}">
                <a16:creationId xmlns:a16="http://schemas.microsoft.com/office/drawing/2014/main" id="{4BD9FBB1-7813-EC3A-9FA3-83604BB7F0ED}"/>
              </a:ext>
            </a:extLst>
          </p:cNvPr>
          <p:cNvSpPr>
            <a:spLocks noGrp="1"/>
          </p:cNvSpPr>
          <p:nvPr>
            <p:ph type="sldNum" sz="quarter" idx="12"/>
          </p:nvPr>
        </p:nvSpPr>
        <p:spPr/>
        <p:txBody>
          <a:bodyPr/>
          <a:lstStyle/>
          <a:p>
            <a:fld id="{023BBA46-4A72-490A-A73A-9803D4918D51}" type="slidenum">
              <a:rPr lang="en-US" smtClean="0"/>
              <a:t>20</a:t>
            </a:fld>
            <a:endParaRPr lang="en-US"/>
          </a:p>
        </p:txBody>
      </p:sp>
    </p:spTree>
    <p:extLst>
      <p:ext uri="{BB962C8B-B14F-4D97-AF65-F5344CB8AC3E}">
        <p14:creationId xmlns:p14="http://schemas.microsoft.com/office/powerpoint/2010/main" val="383643288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324BB-E1F4-5759-F7FE-422080963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3C929-5D96-E7DC-6A49-B3E81C9B4DAE}"/>
              </a:ext>
            </a:extLst>
          </p:cNvPr>
          <p:cNvSpPr>
            <a:spLocks noGrp="1"/>
          </p:cNvSpPr>
          <p:nvPr>
            <p:ph type="title"/>
          </p:nvPr>
        </p:nvSpPr>
        <p:spPr>
          <a:xfrm>
            <a:off x="609600" y="537781"/>
            <a:ext cx="9601200" cy="457200"/>
          </a:xfrm>
        </p:spPr>
        <p:txBody>
          <a:bodyPr/>
          <a:lstStyle/>
          <a:p>
            <a:r>
              <a:rPr lang="en-US"/>
              <a:t>Claims Editing and Programming</a:t>
            </a:r>
          </a:p>
        </p:txBody>
      </p:sp>
      <p:sp>
        <p:nvSpPr>
          <p:cNvPr id="3" name="Content Placeholder 2">
            <a:extLst>
              <a:ext uri="{FF2B5EF4-FFF2-40B4-BE49-F238E27FC236}">
                <a16:creationId xmlns:a16="http://schemas.microsoft.com/office/drawing/2014/main" id="{56B997AB-C7ED-281D-4AE9-67D02B90B0F4}"/>
              </a:ext>
            </a:extLst>
          </p:cNvPr>
          <p:cNvSpPr>
            <a:spLocks noGrp="1"/>
          </p:cNvSpPr>
          <p:nvPr>
            <p:ph idx="1"/>
          </p:nvPr>
        </p:nvSpPr>
        <p:spPr>
          <a:xfrm>
            <a:off x="609600" y="1549692"/>
            <a:ext cx="10972800" cy="4700016"/>
          </a:xfrm>
        </p:spPr>
        <p:txBody>
          <a:bodyPr vert="horz" lIns="0" tIns="45720" rIns="0" bIns="45720" rtlCol="0" anchor="t">
            <a:normAutofit fontScale="85000" lnSpcReduction="10000"/>
          </a:bodyPr>
          <a:lstStyle/>
          <a:p>
            <a:r>
              <a:rPr lang="en-US"/>
              <a:t>Implementing </a:t>
            </a:r>
            <a:r>
              <a:rPr lang="en-US" b="1">
                <a:solidFill>
                  <a:schemeClr val="accent1"/>
                </a:solidFill>
              </a:rPr>
              <a:t>claim-level edits </a:t>
            </a:r>
            <a:r>
              <a:rPr lang="en-US"/>
              <a:t>(medical or pharmacy claim fields with specific coding requirements needed for approval; age, gender, units) across the pharmacy and medical benefit may: </a:t>
            </a:r>
          </a:p>
          <a:p>
            <a:pPr lvl="1"/>
            <a:r>
              <a:rPr lang="en-US"/>
              <a:t>Determine </a:t>
            </a:r>
            <a:r>
              <a:rPr lang="en-US" b="1">
                <a:solidFill>
                  <a:schemeClr val="accent1"/>
                </a:solidFill>
              </a:rPr>
              <a:t>clinical appropriateness </a:t>
            </a:r>
            <a:r>
              <a:rPr lang="en-US"/>
              <a:t>when a prior authorization is not feasible due to legislation or capacity</a:t>
            </a:r>
          </a:p>
          <a:p>
            <a:pPr lvl="1"/>
            <a:r>
              <a:rPr lang="en-US"/>
              <a:t>Reduce likelihood of </a:t>
            </a:r>
            <a:r>
              <a:rPr lang="en-US" b="1">
                <a:solidFill>
                  <a:schemeClr val="accent1"/>
                </a:solidFill>
              </a:rPr>
              <a:t>duplicate billing </a:t>
            </a:r>
            <a:r>
              <a:rPr lang="en-US"/>
              <a:t>on both the medical and pharmacy benefit </a:t>
            </a:r>
          </a:p>
          <a:p>
            <a:r>
              <a:rPr lang="en-US"/>
              <a:t>State challenges associated with </a:t>
            </a:r>
            <a:r>
              <a:rPr lang="en-US" b="1">
                <a:solidFill>
                  <a:schemeClr val="accent1"/>
                </a:solidFill>
              </a:rPr>
              <a:t>aligning clinical criteria </a:t>
            </a:r>
            <a:r>
              <a:rPr lang="en-US"/>
              <a:t>across benefits: </a:t>
            </a:r>
          </a:p>
          <a:p>
            <a:pPr lvl="1"/>
            <a:r>
              <a:rPr lang="en-US"/>
              <a:t>Implementing edits for PADs covered under the medical benefit</a:t>
            </a:r>
            <a:endParaRPr lang="en-US">
              <a:ea typeface="Lato"/>
              <a:cs typeface="Lato"/>
            </a:endParaRPr>
          </a:p>
          <a:p>
            <a:pPr lvl="1"/>
            <a:r>
              <a:rPr lang="en-US"/>
              <a:t>Implementing edits in </a:t>
            </a:r>
            <a:r>
              <a:rPr lang="en-US">
                <a:solidFill>
                  <a:schemeClr val="tx1"/>
                </a:solidFill>
                <a:latin typeface="Lato"/>
                <a:ea typeface="Lato"/>
                <a:cs typeface="Lato"/>
              </a:rPr>
              <a:t>Medicaid Management Information System (MMIS)</a:t>
            </a:r>
            <a:r>
              <a:rPr lang="en-US">
                <a:solidFill>
                  <a:schemeClr val="tx1"/>
                </a:solidFill>
              </a:rPr>
              <a:t> claims processing</a:t>
            </a:r>
            <a:endParaRPr lang="en-US">
              <a:solidFill>
                <a:schemeClr val="tx1"/>
              </a:solidFill>
              <a:ea typeface="Lato"/>
              <a:cs typeface="Lato"/>
            </a:endParaRPr>
          </a:p>
          <a:p>
            <a:pPr lvl="1"/>
            <a:r>
              <a:rPr lang="en-US"/>
              <a:t>Keeping PADs under medical benefit to enable access without clinical edit for step therapy as required by pharmacy benefit</a:t>
            </a:r>
          </a:p>
        </p:txBody>
      </p:sp>
      <p:sp>
        <p:nvSpPr>
          <p:cNvPr id="9" name="Date Placeholder 8">
            <a:extLst>
              <a:ext uri="{FF2B5EF4-FFF2-40B4-BE49-F238E27FC236}">
                <a16:creationId xmlns:a16="http://schemas.microsoft.com/office/drawing/2014/main" id="{DC4F2EA4-72BC-43AF-93B2-EDA5B775C0E8}"/>
              </a:ext>
            </a:extLst>
          </p:cNvPr>
          <p:cNvSpPr>
            <a:spLocks noGrp="1"/>
          </p:cNvSpPr>
          <p:nvPr>
            <p:ph type="dt" sz="half" idx="10"/>
          </p:nvPr>
        </p:nvSpPr>
        <p:spPr>
          <a:xfrm>
            <a:off x="609600" y="6479817"/>
            <a:ext cx="1825951" cy="202680"/>
          </a:xfrm>
        </p:spPr>
        <p:txBody>
          <a:bodyPr/>
          <a:lstStyle/>
          <a:p>
            <a:fld id="{E032D94A-DE57-40E9-95E5-006FBC8E9C67}" type="datetime1">
              <a:rPr lang="en-US" smtClean="0"/>
              <a:t>12/9/2025</a:t>
            </a:fld>
            <a:endParaRPr lang="en-US"/>
          </a:p>
        </p:txBody>
      </p:sp>
      <p:sp>
        <p:nvSpPr>
          <p:cNvPr id="11" name="Slide Number Placeholder 10">
            <a:extLst>
              <a:ext uri="{FF2B5EF4-FFF2-40B4-BE49-F238E27FC236}">
                <a16:creationId xmlns:a16="http://schemas.microsoft.com/office/drawing/2014/main" id="{80F808BA-1130-22CC-3EAC-8DC2314A998B}"/>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21</a:t>
            </a:fld>
            <a:endParaRPr lang="en-US"/>
          </a:p>
        </p:txBody>
      </p:sp>
      <p:sp>
        <p:nvSpPr>
          <p:cNvPr id="8" name="Text Placeholder 7">
            <a:extLst>
              <a:ext uri="{FF2B5EF4-FFF2-40B4-BE49-F238E27FC236}">
                <a16:creationId xmlns:a16="http://schemas.microsoft.com/office/drawing/2014/main" id="{4388FD1C-2F3A-296B-01E3-27C015162213}"/>
              </a:ext>
            </a:extLst>
          </p:cNvPr>
          <p:cNvSpPr>
            <a:spLocks noGrp="1"/>
          </p:cNvSpPr>
          <p:nvPr>
            <p:ph type="body" sz="quarter" idx="13"/>
          </p:nvPr>
        </p:nvSpPr>
        <p:spPr>
          <a:xfrm>
            <a:off x="609600" y="318710"/>
            <a:ext cx="4708525" cy="203200"/>
          </a:xfrm>
        </p:spPr>
        <p:txBody>
          <a:bodyPr/>
          <a:lstStyle/>
          <a:p>
            <a:r>
              <a:rPr lang="en-US"/>
              <a:t>Program design and coordination</a:t>
            </a:r>
          </a:p>
        </p:txBody>
      </p:sp>
    </p:spTree>
    <p:extLst>
      <p:ext uri="{BB962C8B-B14F-4D97-AF65-F5344CB8AC3E}">
        <p14:creationId xmlns:p14="http://schemas.microsoft.com/office/powerpoint/2010/main" val="3825226354"/>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A37-4C3B-6327-DA95-F463EBC9A60A}"/>
              </a:ext>
            </a:extLst>
          </p:cNvPr>
          <p:cNvSpPr>
            <a:spLocks noGrp="1"/>
          </p:cNvSpPr>
          <p:nvPr>
            <p:ph type="title"/>
          </p:nvPr>
        </p:nvSpPr>
        <p:spPr/>
        <p:txBody>
          <a:bodyPr/>
          <a:lstStyle/>
          <a:p>
            <a:r>
              <a:rPr lang="en-US">
                <a:solidFill>
                  <a:schemeClr val="accent1"/>
                </a:solidFill>
              </a:rPr>
              <a:t>Prior Authorization</a:t>
            </a:r>
          </a:p>
        </p:txBody>
      </p:sp>
      <p:sp>
        <p:nvSpPr>
          <p:cNvPr id="3" name="Content Placeholder 2">
            <a:extLst>
              <a:ext uri="{FF2B5EF4-FFF2-40B4-BE49-F238E27FC236}">
                <a16:creationId xmlns:a16="http://schemas.microsoft.com/office/drawing/2014/main" id="{951BB19A-6B53-ED9E-CF19-59FE337DA227}"/>
              </a:ext>
            </a:extLst>
          </p:cNvPr>
          <p:cNvSpPr>
            <a:spLocks noGrp="1"/>
          </p:cNvSpPr>
          <p:nvPr>
            <p:ph idx="1"/>
          </p:nvPr>
        </p:nvSpPr>
        <p:spPr/>
        <p:txBody>
          <a:bodyPr vert="horz" lIns="0" tIns="45720" rIns="0" bIns="45720" rtlCol="0" anchor="t">
            <a:normAutofit fontScale="92500" lnSpcReduction="20000"/>
          </a:bodyPr>
          <a:lstStyle/>
          <a:p>
            <a:pPr>
              <a:lnSpc>
                <a:spcPct val="112000"/>
              </a:lnSpc>
            </a:pPr>
            <a:r>
              <a:rPr lang="en-US"/>
              <a:t>Utilization management (UM) strategies, including prior authorization, are used by clinical teams</a:t>
            </a:r>
          </a:p>
          <a:p>
            <a:pPr lvl="1">
              <a:lnSpc>
                <a:spcPct val="112000"/>
              </a:lnSpc>
            </a:pPr>
            <a:r>
              <a:rPr lang="en-US"/>
              <a:t>Drive utilization to drugs that yield </a:t>
            </a:r>
            <a:r>
              <a:rPr lang="en-US" b="1">
                <a:solidFill>
                  <a:schemeClr val="accent1"/>
                </a:solidFill>
              </a:rPr>
              <a:t>cost savings </a:t>
            </a:r>
            <a:r>
              <a:rPr lang="en-US"/>
              <a:t>or have higher </a:t>
            </a:r>
            <a:r>
              <a:rPr lang="en-US" b="1">
                <a:solidFill>
                  <a:schemeClr val="accent1"/>
                </a:solidFill>
              </a:rPr>
              <a:t>clinical effectiveness</a:t>
            </a:r>
          </a:p>
          <a:p>
            <a:pPr>
              <a:lnSpc>
                <a:spcPct val="112000"/>
              </a:lnSpc>
            </a:pPr>
            <a:r>
              <a:rPr lang="en-US"/>
              <a:t>For oncology drugs, many products have </a:t>
            </a:r>
            <a:r>
              <a:rPr lang="en-US" b="1">
                <a:solidFill>
                  <a:schemeClr val="accent1"/>
                </a:solidFill>
              </a:rPr>
              <a:t>multiple indications </a:t>
            </a:r>
            <a:r>
              <a:rPr lang="en-US"/>
              <a:t>where clinical effectiveness depends </a:t>
            </a:r>
            <a:r>
              <a:rPr lang="en-US">
                <a:solidFill>
                  <a:schemeClr val="tx1"/>
                </a:solidFill>
              </a:rPr>
              <a:t>on the specific cancer indication</a:t>
            </a:r>
            <a:endParaRPr lang="en-US">
              <a:solidFill>
                <a:schemeClr val="tx1"/>
              </a:solidFill>
              <a:ea typeface="Lato"/>
              <a:cs typeface="Lato"/>
            </a:endParaRPr>
          </a:p>
          <a:p>
            <a:pPr lvl="1">
              <a:lnSpc>
                <a:spcPct val="112000"/>
              </a:lnSpc>
            </a:pPr>
            <a:r>
              <a:rPr lang="en-US"/>
              <a:t>Typical UM strategies prefer products across all indications</a:t>
            </a:r>
          </a:p>
          <a:p>
            <a:pPr>
              <a:lnSpc>
                <a:spcPct val="112000"/>
              </a:lnSpc>
            </a:pPr>
            <a:r>
              <a:rPr lang="en-US"/>
              <a:t>Cost management for oncology therapies is primarily </a:t>
            </a:r>
            <a:r>
              <a:rPr lang="en-US" b="1">
                <a:solidFill>
                  <a:schemeClr val="accent1"/>
                </a:solidFill>
              </a:rPr>
              <a:t>cost avoidance</a:t>
            </a:r>
            <a:r>
              <a:rPr lang="en-US">
                <a:solidFill>
                  <a:schemeClr val="accent1"/>
                </a:solidFill>
              </a:rPr>
              <a:t> </a:t>
            </a:r>
            <a:r>
              <a:rPr lang="en-US"/>
              <a:t>as opposed to cost savings</a:t>
            </a:r>
          </a:p>
          <a:p>
            <a:pPr lvl="1">
              <a:lnSpc>
                <a:spcPct val="112000"/>
              </a:lnSpc>
            </a:pPr>
            <a:r>
              <a:rPr lang="en-US"/>
              <a:t>Potential savings comes from the program avoiding additional costs for therapies that would have been wasted or were not clinically appropriate</a:t>
            </a:r>
          </a:p>
        </p:txBody>
      </p:sp>
      <p:sp>
        <p:nvSpPr>
          <p:cNvPr id="4" name="Text Placeholder 3">
            <a:extLst>
              <a:ext uri="{FF2B5EF4-FFF2-40B4-BE49-F238E27FC236}">
                <a16:creationId xmlns:a16="http://schemas.microsoft.com/office/drawing/2014/main" id="{D5E7C339-88B5-9B9E-84B3-6117E7B79D4F}"/>
              </a:ext>
            </a:extLst>
          </p:cNvPr>
          <p:cNvSpPr>
            <a:spLocks noGrp="1"/>
          </p:cNvSpPr>
          <p:nvPr>
            <p:ph type="body" sz="quarter" idx="13"/>
          </p:nvPr>
        </p:nvSpPr>
        <p:spPr/>
        <p:txBody>
          <a:bodyPr/>
          <a:lstStyle/>
          <a:p>
            <a:r>
              <a:rPr lang="en-US"/>
              <a:t>Program design and coordination</a:t>
            </a:r>
          </a:p>
        </p:txBody>
      </p:sp>
      <p:sp>
        <p:nvSpPr>
          <p:cNvPr id="5" name="Date Placeholder 4">
            <a:extLst>
              <a:ext uri="{FF2B5EF4-FFF2-40B4-BE49-F238E27FC236}">
                <a16:creationId xmlns:a16="http://schemas.microsoft.com/office/drawing/2014/main" id="{6FF39560-AF1F-B5BA-0F08-7DD411DFBC56}"/>
              </a:ext>
            </a:extLst>
          </p:cNvPr>
          <p:cNvSpPr>
            <a:spLocks noGrp="1"/>
          </p:cNvSpPr>
          <p:nvPr>
            <p:ph type="dt" sz="half" idx="10"/>
          </p:nvPr>
        </p:nvSpPr>
        <p:spPr/>
        <p:txBody>
          <a:bodyPr/>
          <a:lstStyle/>
          <a:p>
            <a:fld id="{8BE7688B-EC5A-4A70-B84B-8A829962328D}" type="datetime1">
              <a:rPr lang="en-US" smtClean="0"/>
              <a:t>12/9/2025</a:t>
            </a:fld>
            <a:endParaRPr lang="en-US"/>
          </a:p>
        </p:txBody>
      </p:sp>
      <p:sp>
        <p:nvSpPr>
          <p:cNvPr id="7" name="Slide Number Placeholder 6">
            <a:extLst>
              <a:ext uri="{FF2B5EF4-FFF2-40B4-BE49-F238E27FC236}">
                <a16:creationId xmlns:a16="http://schemas.microsoft.com/office/drawing/2014/main" id="{87DC0267-2DCA-C616-ECFC-07428533B70E}"/>
              </a:ext>
            </a:extLst>
          </p:cNvPr>
          <p:cNvSpPr>
            <a:spLocks noGrp="1"/>
          </p:cNvSpPr>
          <p:nvPr>
            <p:ph type="sldNum" sz="quarter" idx="12"/>
          </p:nvPr>
        </p:nvSpPr>
        <p:spPr/>
        <p:txBody>
          <a:bodyPr/>
          <a:lstStyle/>
          <a:p>
            <a:fld id="{023BBA46-4A72-490A-A73A-9803D4918D51}" type="slidenum">
              <a:rPr lang="en-US" smtClean="0"/>
              <a:t>22</a:t>
            </a:fld>
            <a:endParaRPr lang="en-US"/>
          </a:p>
        </p:txBody>
      </p:sp>
    </p:spTree>
    <p:extLst>
      <p:ext uri="{BB962C8B-B14F-4D97-AF65-F5344CB8AC3E}">
        <p14:creationId xmlns:p14="http://schemas.microsoft.com/office/powerpoint/2010/main" val="231502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10E6-5112-DC28-75C5-013C2052FBDF}"/>
              </a:ext>
            </a:extLst>
          </p:cNvPr>
          <p:cNvSpPr>
            <a:spLocks noGrp="1"/>
          </p:cNvSpPr>
          <p:nvPr>
            <p:ph type="title"/>
          </p:nvPr>
        </p:nvSpPr>
        <p:spPr/>
        <p:txBody>
          <a:bodyPr/>
          <a:lstStyle/>
          <a:p>
            <a:r>
              <a:rPr lang="en-US"/>
              <a:t>Oncology Clinical Guidelines</a:t>
            </a:r>
          </a:p>
        </p:txBody>
      </p:sp>
      <p:sp>
        <p:nvSpPr>
          <p:cNvPr id="3" name="Content Placeholder 2">
            <a:extLst>
              <a:ext uri="{FF2B5EF4-FFF2-40B4-BE49-F238E27FC236}">
                <a16:creationId xmlns:a16="http://schemas.microsoft.com/office/drawing/2014/main" id="{52B61D35-C09B-FB85-A12C-89BE8D180DEC}"/>
              </a:ext>
            </a:extLst>
          </p:cNvPr>
          <p:cNvSpPr>
            <a:spLocks noGrp="1"/>
          </p:cNvSpPr>
          <p:nvPr>
            <p:ph idx="1"/>
          </p:nvPr>
        </p:nvSpPr>
        <p:spPr/>
        <p:txBody>
          <a:bodyPr>
            <a:normAutofit fontScale="92500" lnSpcReduction="10000"/>
          </a:bodyPr>
          <a:lstStyle/>
          <a:p>
            <a:r>
              <a:rPr lang="en-US" sz="2800"/>
              <a:t>Standard review elements, implemented in a prior authorization or </a:t>
            </a:r>
            <a:br>
              <a:rPr lang="en-US" sz="2800"/>
            </a:br>
            <a:r>
              <a:rPr lang="en-US" sz="2800"/>
              <a:t>claims-edit, include: </a:t>
            </a:r>
          </a:p>
          <a:p>
            <a:pPr lvl="1"/>
            <a:r>
              <a:rPr lang="en-US"/>
              <a:t>FDA label</a:t>
            </a:r>
          </a:p>
          <a:p>
            <a:pPr lvl="2"/>
            <a:r>
              <a:rPr lang="en-US"/>
              <a:t>Biomarker results</a:t>
            </a:r>
          </a:p>
          <a:p>
            <a:pPr lvl="1"/>
            <a:r>
              <a:rPr lang="en-US"/>
              <a:t>Drug indications</a:t>
            </a:r>
          </a:p>
          <a:p>
            <a:r>
              <a:rPr lang="en-US" sz="2800"/>
              <a:t>Among the state Medicaid programs we reviewed, those with additional criteria primarily rely on the National Comprehensive Cancer Network (NCCN) for criteria information. Example language includes: </a:t>
            </a:r>
          </a:p>
          <a:p>
            <a:pPr lvl="1"/>
            <a:r>
              <a:rPr lang="en-US" b="1" i="1">
                <a:latin typeface="Lato" panose="020F0502020204030203" pitchFamily="34" charset="0"/>
                <a:ea typeface="Lato" panose="020F0502020204030203" pitchFamily="34" charset="0"/>
                <a:cs typeface="Times New Roman" panose="02020603050405020304" pitchFamily="18" charset="0"/>
              </a:rPr>
              <a:t>“…the standard for the appropriate indication will include the FDA label as well as current NCCN guidelines.”</a:t>
            </a:r>
          </a:p>
          <a:p>
            <a:pPr lvl="1"/>
            <a:r>
              <a:rPr lang="en-US" b="1" i="1">
                <a:latin typeface="Lato" panose="020F0502020204030203" pitchFamily="34" charset="0"/>
                <a:ea typeface="Lato" panose="020F0502020204030203" pitchFamily="34" charset="0"/>
                <a:cs typeface="Times New Roman" panose="02020603050405020304" pitchFamily="18" charset="0"/>
              </a:rPr>
              <a:t>“…level of evidence of Category 1 or 2A.”</a:t>
            </a:r>
            <a:endParaRPr lang="en-US" b="1">
              <a:latin typeface="Lato" panose="020F0502020204030203" pitchFamily="34" charset="0"/>
              <a:ea typeface="Lato" panose="020F0502020204030203" pitchFamily="34" charset="0"/>
              <a:cs typeface="Times New Roman" panose="02020603050405020304" pitchFamily="18" charset="0"/>
            </a:endParaRPr>
          </a:p>
          <a:p>
            <a:endParaRPr lang="en-US">
              <a:latin typeface="Lato" panose="020F0502020204030203" pitchFamily="34" charset="0"/>
              <a:ea typeface="Lato" panose="020F0502020204030203" pitchFamily="34" charset="0"/>
              <a:cs typeface="Times New Roman" panose="02020603050405020304" pitchFamily="18" charset="0"/>
            </a:endParaRPr>
          </a:p>
          <a:p>
            <a:endParaRPr lang="en-US" sz="2800"/>
          </a:p>
          <a:p>
            <a:endParaRPr lang="en-US"/>
          </a:p>
        </p:txBody>
      </p:sp>
      <p:sp>
        <p:nvSpPr>
          <p:cNvPr id="4" name="Date Placeholder 3">
            <a:extLst>
              <a:ext uri="{FF2B5EF4-FFF2-40B4-BE49-F238E27FC236}">
                <a16:creationId xmlns:a16="http://schemas.microsoft.com/office/drawing/2014/main" id="{1CCE802F-F0A5-4561-285B-7781D199CDAE}"/>
              </a:ext>
            </a:extLst>
          </p:cNvPr>
          <p:cNvSpPr>
            <a:spLocks noGrp="1"/>
          </p:cNvSpPr>
          <p:nvPr>
            <p:ph type="dt" sz="half" idx="10"/>
          </p:nvPr>
        </p:nvSpPr>
        <p:spPr/>
        <p:txBody>
          <a:bodyPr/>
          <a:lstStyle/>
          <a:p>
            <a:fld id="{0F093B07-9330-4F1F-AE77-E2264843E76A}" type="datetime1">
              <a:rPr lang="en-US" smtClean="0"/>
              <a:t>12/9/2025</a:t>
            </a:fld>
            <a:endParaRPr lang="en-US"/>
          </a:p>
        </p:txBody>
      </p:sp>
      <p:sp>
        <p:nvSpPr>
          <p:cNvPr id="6" name="Slide Number Placeholder 5">
            <a:extLst>
              <a:ext uri="{FF2B5EF4-FFF2-40B4-BE49-F238E27FC236}">
                <a16:creationId xmlns:a16="http://schemas.microsoft.com/office/drawing/2014/main" id="{98F934E7-339F-BB6E-366A-DDCDFE784466}"/>
              </a:ext>
            </a:extLst>
          </p:cNvPr>
          <p:cNvSpPr>
            <a:spLocks noGrp="1"/>
          </p:cNvSpPr>
          <p:nvPr>
            <p:ph type="sldNum" sz="quarter" idx="12"/>
          </p:nvPr>
        </p:nvSpPr>
        <p:spPr/>
        <p:txBody>
          <a:bodyPr/>
          <a:lstStyle/>
          <a:p>
            <a:fld id="{023BBA46-4A72-490A-A73A-9803D4918D51}" type="slidenum">
              <a:rPr lang="en-US" smtClean="0"/>
              <a:t>23</a:t>
            </a:fld>
            <a:endParaRPr lang="en-US"/>
          </a:p>
        </p:txBody>
      </p:sp>
      <p:sp>
        <p:nvSpPr>
          <p:cNvPr id="7" name="Text Placeholder 6">
            <a:extLst>
              <a:ext uri="{FF2B5EF4-FFF2-40B4-BE49-F238E27FC236}">
                <a16:creationId xmlns:a16="http://schemas.microsoft.com/office/drawing/2014/main" id="{684C0299-02F7-940D-6DFD-A23AAEF376D8}"/>
              </a:ext>
            </a:extLst>
          </p:cNvPr>
          <p:cNvSpPr>
            <a:spLocks noGrp="1"/>
          </p:cNvSpPr>
          <p:nvPr>
            <p:ph type="body" sz="quarter" idx="13"/>
          </p:nvPr>
        </p:nvSpPr>
        <p:spPr/>
        <p:txBody>
          <a:bodyPr/>
          <a:lstStyle/>
          <a:p>
            <a:r>
              <a:rPr lang="en-US"/>
              <a:t>Clinical management</a:t>
            </a:r>
          </a:p>
        </p:txBody>
      </p:sp>
    </p:spTree>
    <p:extLst>
      <p:ext uri="{BB962C8B-B14F-4D97-AF65-F5344CB8AC3E}">
        <p14:creationId xmlns:p14="http://schemas.microsoft.com/office/powerpoint/2010/main" val="18790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FE9B-550D-8CA7-CF90-1D77668457DF}"/>
              </a:ext>
            </a:extLst>
          </p:cNvPr>
          <p:cNvSpPr>
            <a:spLocks noGrp="1"/>
          </p:cNvSpPr>
          <p:nvPr>
            <p:ph type="title"/>
          </p:nvPr>
        </p:nvSpPr>
        <p:spPr/>
        <p:txBody>
          <a:bodyPr>
            <a:normAutofit fontScale="90000"/>
          </a:bodyPr>
          <a:lstStyle/>
          <a:p>
            <a:r>
              <a:rPr lang="en-US" sz="3600">
                <a:latin typeface="Lato Semibold"/>
                <a:ea typeface="Lato Semibold"/>
                <a:cs typeface="Lato Semibold"/>
              </a:rPr>
              <a:t>Prior Authorization Federal Regulation</a:t>
            </a:r>
            <a:endParaRPr lang="en-US" i="1">
              <a:solidFill>
                <a:srgbClr val="FF0000"/>
              </a:solidFill>
            </a:endParaRPr>
          </a:p>
        </p:txBody>
      </p:sp>
      <p:sp>
        <p:nvSpPr>
          <p:cNvPr id="3" name="Content Placeholder 2">
            <a:extLst>
              <a:ext uri="{FF2B5EF4-FFF2-40B4-BE49-F238E27FC236}">
                <a16:creationId xmlns:a16="http://schemas.microsoft.com/office/drawing/2014/main" id="{CBA62E98-0675-26E3-5C58-F7F1BDFCE258}"/>
              </a:ext>
            </a:extLst>
          </p:cNvPr>
          <p:cNvSpPr>
            <a:spLocks noGrp="1"/>
          </p:cNvSpPr>
          <p:nvPr>
            <p:ph idx="1"/>
          </p:nvPr>
        </p:nvSpPr>
        <p:spPr/>
        <p:txBody>
          <a:bodyPr vert="horz" lIns="0" tIns="45720" rIns="0" bIns="45720" rtlCol="0" anchor="t">
            <a:normAutofit/>
          </a:bodyPr>
          <a:lstStyle/>
          <a:p>
            <a:pPr marL="0" indent="0">
              <a:buNone/>
            </a:pPr>
            <a:r>
              <a:rPr lang="en-US" sz="3200">
                <a:latin typeface="Lato Heavy" panose="020F0502020204030203" pitchFamily="34" charset="0"/>
                <a:ea typeface="Lato Heavy" panose="020F0502020204030203" pitchFamily="34" charset="0"/>
                <a:cs typeface="Lato Heavy" panose="020F0502020204030203" pitchFamily="34" charset="0"/>
              </a:rPr>
              <a:t>Major considerations</a:t>
            </a:r>
          </a:p>
          <a:p>
            <a:r>
              <a:rPr lang="en-US" sz="3000">
                <a:effectLst/>
                <a:latin typeface="Lato"/>
                <a:ea typeface="Calibri"/>
                <a:cs typeface="Arial"/>
              </a:rPr>
              <a:t>PAD prior authorization requests must be handled by a system that responds by telephone or other telecommunication device within 24 hours</a:t>
            </a:r>
          </a:p>
          <a:p>
            <a:r>
              <a:rPr lang="en-US" sz="3000">
                <a:latin typeface="Lato"/>
                <a:ea typeface="Calibri"/>
                <a:cs typeface="Arial"/>
              </a:rPr>
              <a:t>PADs subject to prior authorizations must also have at least a 72-hour supply available in an emergency situation</a:t>
            </a:r>
          </a:p>
        </p:txBody>
      </p:sp>
      <p:sp>
        <p:nvSpPr>
          <p:cNvPr id="4" name="Text Placeholder 3">
            <a:extLst>
              <a:ext uri="{FF2B5EF4-FFF2-40B4-BE49-F238E27FC236}">
                <a16:creationId xmlns:a16="http://schemas.microsoft.com/office/drawing/2014/main" id="{F741917B-59ED-6453-FDBE-8440234CAD2D}"/>
              </a:ext>
            </a:extLst>
          </p:cNvPr>
          <p:cNvSpPr>
            <a:spLocks noGrp="1"/>
          </p:cNvSpPr>
          <p:nvPr>
            <p:ph type="body" sz="quarter" idx="13"/>
          </p:nvPr>
        </p:nvSpPr>
        <p:spPr/>
        <p:txBody>
          <a:bodyPr/>
          <a:lstStyle/>
          <a:p>
            <a:r>
              <a:rPr lang="en-US"/>
              <a:t>Program design and coordination</a:t>
            </a:r>
          </a:p>
        </p:txBody>
      </p:sp>
      <p:sp>
        <p:nvSpPr>
          <p:cNvPr id="5" name="Date Placeholder 4">
            <a:extLst>
              <a:ext uri="{FF2B5EF4-FFF2-40B4-BE49-F238E27FC236}">
                <a16:creationId xmlns:a16="http://schemas.microsoft.com/office/drawing/2014/main" id="{C366CDA9-95D7-425D-8F2E-FFC9169AEEC1}"/>
              </a:ext>
            </a:extLst>
          </p:cNvPr>
          <p:cNvSpPr>
            <a:spLocks noGrp="1"/>
          </p:cNvSpPr>
          <p:nvPr>
            <p:ph type="dt" sz="half" idx="10"/>
          </p:nvPr>
        </p:nvSpPr>
        <p:spPr/>
        <p:txBody>
          <a:bodyPr/>
          <a:lstStyle/>
          <a:p>
            <a:fld id="{203AFFCD-0400-4D53-9253-E0B7D87E8AC3}" type="datetime1">
              <a:rPr lang="en-US" smtClean="0"/>
              <a:t>12/9/2025</a:t>
            </a:fld>
            <a:endParaRPr lang="en-US"/>
          </a:p>
        </p:txBody>
      </p:sp>
      <p:sp>
        <p:nvSpPr>
          <p:cNvPr id="7" name="Slide Number Placeholder 6">
            <a:extLst>
              <a:ext uri="{FF2B5EF4-FFF2-40B4-BE49-F238E27FC236}">
                <a16:creationId xmlns:a16="http://schemas.microsoft.com/office/drawing/2014/main" id="{FD1A299D-F3B5-3166-77A3-B3C747679818}"/>
              </a:ext>
            </a:extLst>
          </p:cNvPr>
          <p:cNvSpPr>
            <a:spLocks noGrp="1"/>
          </p:cNvSpPr>
          <p:nvPr>
            <p:ph type="sldNum" sz="quarter" idx="12"/>
          </p:nvPr>
        </p:nvSpPr>
        <p:spPr/>
        <p:txBody>
          <a:bodyPr/>
          <a:lstStyle/>
          <a:p>
            <a:fld id="{023BBA46-4A72-490A-A73A-9803D4918D51}" type="slidenum">
              <a:rPr lang="en-US" smtClean="0"/>
              <a:t>24</a:t>
            </a:fld>
            <a:endParaRPr lang="en-US"/>
          </a:p>
        </p:txBody>
      </p:sp>
    </p:spTree>
    <p:extLst>
      <p:ext uri="{BB962C8B-B14F-4D97-AF65-F5344CB8AC3E}">
        <p14:creationId xmlns:p14="http://schemas.microsoft.com/office/powerpoint/2010/main" val="89499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32416-8473-26E7-4878-6EC1AC1B4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1598E-A317-FFE0-94F7-C13669941403}"/>
              </a:ext>
            </a:extLst>
          </p:cNvPr>
          <p:cNvSpPr>
            <a:spLocks noGrp="1"/>
          </p:cNvSpPr>
          <p:nvPr>
            <p:ph type="title"/>
          </p:nvPr>
        </p:nvSpPr>
        <p:spPr>
          <a:xfrm>
            <a:off x="609600" y="537781"/>
            <a:ext cx="9601200" cy="457200"/>
          </a:xfrm>
        </p:spPr>
        <p:txBody>
          <a:bodyPr/>
          <a:lstStyle/>
          <a:p>
            <a:r>
              <a:rPr lang="en-US"/>
              <a:t>Staffing and Change Management</a:t>
            </a:r>
          </a:p>
        </p:txBody>
      </p:sp>
      <p:sp>
        <p:nvSpPr>
          <p:cNvPr id="3" name="Content Placeholder 2">
            <a:extLst>
              <a:ext uri="{FF2B5EF4-FFF2-40B4-BE49-F238E27FC236}">
                <a16:creationId xmlns:a16="http://schemas.microsoft.com/office/drawing/2014/main" id="{8685B572-160F-88E1-7CA6-A2B3650E3701}"/>
              </a:ext>
            </a:extLst>
          </p:cNvPr>
          <p:cNvSpPr>
            <a:spLocks noGrp="1"/>
          </p:cNvSpPr>
          <p:nvPr>
            <p:ph idx="1"/>
          </p:nvPr>
        </p:nvSpPr>
        <p:spPr>
          <a:xfrm>
            <a:off x="609600" y="1549692"/>
            <a:ext cx="10972800" cy="4700016"/>
          </a:xfrm>
        </p:spPr>
        <p:txBody>
          <a:bodyPr vert="horz" lIns="0" tIns="45720" rIns="0" bIns="45720" rtlCol="0" anchor="t">
            <a:normAutofit fontScale="92500" lnSpcReduction="10000"/>
          </a:bodyPr>
          <a:lstStyle/>
          <a:p>
            <a:r>
              <a:rPr lang="en-US"/>
              <a:t>Opportunities for </a:t>
            </a:r>
            <a:r>
              <a:rPr lang="en-US" b="1">
                <a:solidFill>
                  <a:srgbClr val="37A5DD"/>
                </a:solidFill>
              </a:rPr>
              <a:t>alignment between medical and pharmacy teams</a:t>
            </a:r>
            <a:r>
              <a:rPr lang="en-US">
                <a:solidFill>
                  <a:srgbClr val="37A5DD"/>
                </a:solidFill>
              </a:rPr>
              <a:t>:</a:t>
            </a:r>
            <a:r>
              <a:rPr lang="en-US"/>
              <a:t> </a:t>
            </a:r>
          </a:p>
          <a:p>
            <a:pPr lvl="1"/>
            <a:r>
              <a:rPr lang="en-US"/>
              <a:t>Clearly divide responsibilities and handoffs:</a:t>
            </a:r>
            <a:endParaRPr lang="en-US">
              <a:ea typeface="Lato"/>
              <a:cs typeface="Lato"/>
            </a:endParaRPr>
          </a:p>
          <a:p>
            <a:pPr lvl="2"/>
            <a:r>
              <a:rPr lang="en-US"/>
              <a:t>Example: Pharmacy benefit staff are accountable for </a:t>
            </a:r>
            <a:r>
              <a:rPr lang="en-US">
                <a:solidFill>
                  <a:schemeClr val="accent1"/>
                </a:solidFill>
                <a:latin typeface="Lato Heavy"/>
                <a:ea typeface="Lato Heavy" panose="020F0502020204030203" pitchFamily="34" charset="0"/>
                <a:cs typeface="Lato Heavy" panose="020F0502020204030203" pitchFamily="34" charset="0"/>
              </a:rPr>
              <a:t>proactively reviewing </a:t>
            </a:r>
            <a:r>
              <a:rPr lang="en-US"/>
              <a:t>drugs and </a:t>
            </a:r>
            <a:r>
              <a:rPr lang="en-US">
                <a:solidFill>
                  <a:schemeClr val="accent1"/>
                </a:solidFill>
                <a:latin typeface="Lato Heavy"/>
                <a:ea typeface="Lato Heavy" panose="020F0502020204030203" pitchFamily="34" charset="0"/>
                <a:cs typeface="Lato Heavy" panose="020F0502020204030203" pitchFamily="34" charset="0"/>
              </a:rPr>
              <a:t>new market entrants</a:t>
            </a:r>
            <a:r>
              <a:rPr lang="en-US"/>
              <a:t>, while medical benefit staff are responsible for </a:t>
            </a:r>
            <a:r>
              <a:rPr lang="en-US">
                <a:solidFill>
                  <a:schemeClr val="accent1"/>
                </a:solidFill>
                <a:latin typeface="Lato Heavy"/>
                <a:ea typeface="Lato Heavy" panose="020F0502020204030203" pitchFamily="34" charset="0"/>
                <a:cs typeface="Lato Heavy" panose="020F0502020204030203" pitchFamily="34" charset="0"/>
              </a:rPr>
              <a:t>coverage criteria </a:t>
            </a:r>
          </a:p>
          <a:p>
            <a:pPr lvl="1"/>
            <a:r>
              <a:rPr lang="en-US"/>
              <a:t>Increase staffing with specialized PAD program administration</a:t>
            </a:r>
            <a:endParaRPr lang="en-US">
              <a:ea typeface="Lato"/>
              <a:cs typeface="Lato"/>
            </a:endParaRPr>
          </a:p>
          <a:p>
            <a:r>
              <a:rPr lang="en-US"/>
              <a:t>Adding program integrity pharmacists with PAD specialization </a:t>
            </a:r>
            <a:br>
              <a:rPr lang="en-US"/>
            </a:br>
            <a:r>
              <a:rPr lang="en-US"/>
              <a:t>(i.e., board-certified oncology pharmacists) </a:t>
            </a:r>
            <a:endParaRPr lang="en-US">
              <a:ea typeface="Lato"/>
              <a:cs typeface="Lato"/>
            </a:endParaRPr>
          </a:p>
          <a:p>
            <a:r>
              <a:rPr lang="en-US"/>
              <a:t>Increase data analysis expertise to help monitor utilization and optimize potential rebates</a:t>
            </a:r>
            <a:endParaRPr lang="en-US">
              <a:ea typeface="Lato"/>
              <a:cs typeface="Lato"/>
            </a:endParaRPr>
          </a:p>
          <a:p>
            <a:pPr lvl="1"/>
            <a:endParaRPr lang="en-US"/>
          </a:p>
        </p:txBody>
      </p:sp>
      <p:sp>
        <p:nvSpPr>
          <p:cNvPr id="5" name="Date Placeholder 4">
            <a:extLst>
              <a:ext uri="{FF2B5EF4-FFF2-40B4-BE49-F238E27FC236}">
                <a16:creationId xmlns:a16="http://schemas.microsoft.com/office/drawing/2014/main" id="{AA4B6619-C960-F2DA-F6FA-2701CA0BECC5}"/>
              </a:ext>
            </a:extLst>
          </p:cNvPr>
          <p:cNvSpPr>
            <a:spLocks noGrp="1"/>
          </p:cNvSpPr>
          <p:nvPr>
            <p:ph type="dt" sz="half" idx="10"/>
          </p:nvPr>
        </p:nvSpPr>
        <p:spPr>
          <a:xfrm>
            <a:off x="609600" y="6479817"/>
            <a:ext cx="1825951" cy="202680"/>
          </a:xfrm>
        </p:spPr>
        <p:txBody>
          <a:bodyPr/>
          <a:lstStyle/>
          <a:p>
            <a:fld id="{BCEDFBE7-C9EE-4F50-9919-ABC748B7F66F}" type="datetime1">
              <a:rPr lang="en-US" smtClean="0"/>
              <a:t>12/9/2025</a:t>
            </a:fld>
            <a:endParaRPr lang="en-US"/>
          </a:p>
        </p:txBody>
      </p:sp>
      <p:sp>
        <p:nvSpPr>
          <p:cNvPr id="11" name="Slide Number Placeholder 10">
            <a:extLst>
              <a:ext uri="{FF2B5EF4-FFF2-40B4-BE49-F238E27FC236}">
                <a16:creationId xmlns:a16="http://schemas.microsoft.com/office/drawing/2014/main" id="{148A8AD6-3980-E3AF-10BC-ED069E5635AA}"/>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25</a:t>
            </a:fld>
            <a:endParaRPr lang="en-US"/>
          </a:p>
        </p:txBody>
      </p:sp>
      <p:sp>
        <p:nvSpPr>
          <p:cNvPr id="4" name="Text Placeholder 3">
            <a:extLst>
              <a:ext uri="{FF2B5EF4-FFF2-40B4-BE49-F238E27FC236}">
                <a16:creationId xmlns:a16="http://schemas.microsoft.com/office/drawing/2014/main" id="{5907B721-7805-4F78-E8F5-D4B5A16AC508}"/>
              </a:ext>
            </a:extLst>
          </p:cNvPr>
          <p:cNvSpPr>
            <a:spLocks noGrp="1"/>
          </p:cNvSpPr>
          <p:nvPr>
            <p:ph type="body" sz="quarter" idx="13"/>
          </p:nvPr>
        </p:nvSpPr>
        <p:spPr>
          <a:xfrm>
            <a:off x="609600" y="318710"/>
            <a:ext cx="4708525" cy="203200"/>
          </a:xfrm>
        </p:spPr>
        <p:txBody>
          <a:bodyPr/>
          <a:lstStyle/>
          <a:p>
            <a:r>
              <a:rPr lang="en-US"/>
              <a:t>Program design and coordination</a:t>
            </a:r>
          </a:p>
        </p:txBody>
      </p:sp>
    </p:spTree>
    <p:extLst>
      <p:ext uri="{BB962C8B-B14F-4D97-AF65-F5344CB8AC3E}">
        <p14:creationId xmlns:p14="http://schemas.microsoft.com/office/powerpoint/2010/main" val="7314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1D76-17A4-8B3F-8720-98527CE8E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B587C-22A5-1381-9533-0E27CCA224E6}"/>
              </a:ext>
            </a:extLst>
          </p:cNvPr>
          <p:cNvSpPr>
            <a:spLocks noGrp="1"/>
          </p:cNvSpPr>
          <p:nvPr>
            <p:ph type="ctrTitle"/>
          </p:nvPr>
        </p:nvSpPr>
        <p:spPr>
          <a:xfrm>
            <a:off x="3454802" y="2383722"/>
            <a:ext cx="7610764" cy="1826449"/>
          </a:xfrm>
        </p:spPr>
        <p:txBody>
          <a:bodyPr anchor="b">
            <a:normAutofit/>
          </a:bodyPr>
          <a:lstStyle/>
          <a:p>
            <a:r>
              <a:rPr lang="en-US">
                <a:solidFill>
                  <a:schemeClr val="accent2"/>
                </a:solidFill>
              </a:rPr>
              <a:t>Financial </a:t>
            </a:r>
            <a:br>
              <a:rPr lang="en-US">
                <a:solidFill>
                  <a:schemeClr val="accent2"/>
                </a:solidFill>
              </a:rPr>
            </a:br>
            <a:r>
              <a:rPr lang="en-US">
                <a:solidFill>
                  <a:schemeClr val="accent2"/>
                </a:solidFill>
              </a:rPr>
              <a:t>Management</a:t>
            </a:r>
          </a:p>
        </p:txBody>
      </p:sp>
      <p:sp>
        <p:nvSpPr>
          <p:cNvPr id="3" name="Subtitle 2">
            <a:extLst>
              <a:ext uri="{FF2B5EF4-FFF2-40B4-BE49-F238E27FC236}">
                <a16:creationId xmlns:a16="http://schemas.microsoft.com/office/drawing/2014/main" id="{A9D2670D-33A7-622B-8B18-9B19D68C5225}"/>
              </a:ext>
            </a:extLst>
          </p:cNvPr>
          <p:cNvSpPr>
            <a:spLocks noGrp="1"/>
          </p:cNvSpPr>
          <p:nvPr>
            <p:ph type="subTitle" idx="1"/>
          </p:nvPr>
        </p:nvSpPr>
        <p:spPr>
          <a:xfrm>
            <a:off x="3454802" y="4302248"/>
            <a:ext cx="7610764" cy="1046864"/>
          </a:xfrm>
        </p:spPr>
        <p:txBody>
          <a:bodyPr vert="horz" lIns="0" tIns="45720" rIns="0" bIns="45720" rtlCol="0" anchor="t">
            <a:normAutofit/>
          </a:bodyPr>
          <a:lstStyle/>
          <a:p>
            <a:pPr marL="169545" indent="-169545" fontAlgn="t">
              <a:spcAft>
                <a:spcPts val="600"/>
              </a:spcAft>
              <a:buClr>
                <a:schemeClr val="accent3"/>
              </a:buClr>
              <a:buFont typeface="Arial" panose="020B0604020202020204" pitchFamily="34" charset="0"/>
              <a:buChar char="•"/>
            </a:pPr>
            <a:endParaRPr lang="en-US">
              <a:ea typeface="Lato"/>
              <a:cs typeface="Lato"/>
            </a:endParaRPr>
          </a:p>
        </p:txBody>
      </p:sp>
      <p:sp>
        <p:nvSpPr>
          <p:cNvPr id="4" name="Rectangle: Rounded Corners 3">
            <a:extLst>
              <a:ext uri="{FF2B5EF4-FFF2-40B4-BE49-F238E27FC236}">
                <a16:creationId xmlns:a16="http://schemas.microsoft.com/office/drawing/2014/main" id="{2884AA3C-F284-1794-8749-50057FA331CC}"/>
              </a:ext>
            </a:extLst>
          </p:cNvPr>
          <p:cNvSpPr/>
          <p:nvPr/>
        </p:nvSpPr>
        <p:spPr>
          <a:xfrm>
            <a:off x="3454802" y="2536898"/>
            <a:ext cx="582706" cy="4019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#2</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31173714"/>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9B068-59F2-82E9-1A54-11A659F6A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EC09D-32E8-B3BB-7382-9362F7E19982}"/>
              </a:ext>
            </a:extLst>
          </p:cNvPr>
          <p:cNvSpPr>
            <a:spLocks noGrp="1"/>
          </p:cNvSpPr>
          <p:nvPr>
            <p:ph type="title"/>
          </p:nvPr>
        </p:nvSpPr>
        <p:spPr/>
        <p:txBody>
          <a:bodyPr/>
          <a:lstStyle/>
          <a:p>
            <a:r>
              <a:rPr lang="en-US"/>
              <a:t>Financial Management for PADs</a:t>
            </a:r>
          </a:p>
        </p:txBody>
      </p:sp>
      <p:graphicFrame>
        <p:nvGraphicFramePr>
          <p:cNvPr id="5" name="Content Placeholder 5">
            <a:extLst>
              <a:ext uri="{FF2B5EF4-FFF2-40B4-BE49-F238E27FC236}">
                <a16:creationId xmlns:a16="http://schemas.microsoft.com/office/drawing/2014/main" id="{2362666C-A7C1-9743-FC99-D0E4ABFF5F27}"/>
              </a:ext>
            </a:extLst>
          </p:cNvPr>
          <p:cNvGraphicFramePr>
            <a:graphicFrameLocks noGrp="1"/>
          </p:cNvGraphicFramePr>
          <p:nvPr>
            <p:ph idx="1"/>
            <p:extLst>
              <p:ext uri="{D42A27DB-BD31-4B8C-83A1-F6EECF244321}">
                <p14:modId xmlns:p14="http://schemas.microsoft.com/office/powerpoint/2010/main" val="3592337344"/>
              </p:ext>
            </p:extLst>
          </p:nvPr>
        </p:nvGraphicFramePr>
        <p:xfrm>
          <a:off x="1048512" y="1489435"/>
          <a:ext cx="10533887" cy="3786438"/>
        </p:xfrm>
        <a:graphic>
          <a:graphicData uri="http://schemas.openxmlformats.org/drawingml/2006/table">
            <a:tbl>
              <a:tblPr bandRow="1">
                <a:tableStyleId>{2D5ABB26-0587-4C30-8999-92F81FD0307C}</a:tableStyleId>
              </a:tblPr>
              <a:tblGrid>
                <a:gridCol w="10533887">
                  <a:extLst>
                    <a:ext uri="{9D8B030D-6E8A-4147-A177-3AD203B41FA5}">
                      <a16:colId xmlns:a16="http://schemas.microsoft.com/office/drawing/2014/main" val="607047475"/>
                    </a:ext>
                  </a:extLst>
                </a:gridCol>
              </a:tblGrid>
              <a:tr h="1085515">
                <a:tc>
                  <a:txBody>
                    <a:bodyPr/>
                    <a:lstStyle/>
                    <a:p>
                      <a:r>
                        <a:rPr lang="en-US" sz="2800">
                          <a:solidFill>
                            <a:schemeClr val="accent2">
                              <a:lumMod val="75000"/>
                            </a:schemeClr>
                          </a:solidFill>
                          <a:latin typeface="+mj-lt"/>
                        </a:rPr>
                        <a:t>Reimbursement methodologies and pathways for PAD claims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Inpatient: bundle payment and carve-out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Outpatient: medical and pharmacy claims</a:t>
                      </a:r>
                    </a:p>
                  </a:txBody>
                  <a:tcPr marL="0" marR="0" marT="109728" marB="109728"/>
                </a:tc>
                <a:extLst>
                  <a:ext uri="{0D108BD9-81ED-4DB2-BD59-A6C34878D82A}">
                    <a16:rowId xmlns:a16="http://schemas.microsoft.com/office/drawing/2014/main" val="2515322915"/>
                  </a:ext>
                </a:extLst>
              </a:tr>
              <a:tr h="1117598">
                <a:tc>
                  <a:txBody>
                    <a:bodyPr/>
                    <a:lstStyle/>
                    <a:p>
                      <a:r>
                        <a:rPr lang="en-US" sz="2800">
                          <a:solidFill>
                            <a:schemeClr val="accent2">
                              <a:lumMod val="75000"/>
                            </a:schemeClr>
                          </a:solidFill>
                          <a:latin typeface="+mj-lt"/>
                        </a:rPr>
                        <a:t>Rebate challenges</a:t>
                      </a:r>
                    </a:p>
                    <a:p>
                      <a:pPr marL="342900" indent="-342900">
                        <a:buFont typeface="Arial" panose="020B0604020202020204" pitchFamily="34" charset="0"/>
                        <a:buChar char="•"/>
                      </a:pPr>
                      <a:r>
                        <a:rPr lang="en-US" sz="2400" kern="1200" baseline="0">
                          <a:solidFill>
                            <a:schemeClr val="accent2">
                              <a:lumMod val="75000"/>
                            </a:schemeClr>
                          </a:solidFill>
                          <a:latin typeface="+mn-lt"/>
                          <a:ea typeface="+mn-ea"/>
                          <a:cs typeface="+mn-cs"/>
                        </a:rPr>
                        <a:t>Medicaid Drug Rebate Program (MDRP) and 340B considerations</a:t>
                      </a:r>
                    </a:p>
                  </a:txBody>
                  <a:tcPr marL="0" marR="0" marT="109728" marB="109728"/>
                </a:tc>
                <a:extLst>
                  <a:ext uri="{0D108BD9-81ED-4DB2-BD59-A6C34878D82A}">
                    <a16:rowId xmlns:a16="http://schemas.microsoft.com/office/drawing/2014/main" val="282200810"/>
                  </a:ext>
                </a:extLst>
              </a:tr>
              <a:tr h="1291144">
                <a:tc>
                  <a:txBody>
                    <a:bodyPr/>
                    <a:lstStyle/>
                    <a:p>
                      <a:r>
                        <a:rPr lang="en-US" sz="2800">
                          <a:solidFill>
                            <a:schemeClr val="accent2">
                              <a:lumMod val="75000"/>
                            </a:schemeClr>
                          </a:solidFill>
                          <a:latin typeface="+mj-lt"/>
                        </a:rPr>
                        <a:t>Carve-outs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Managed Care Organizations (MCOs) carve-outs and high-cost risk pools</a:t>
                      </a:r>
                    </a:p>
                  </a:txBody>
                  <a:tcPr marL="0" marR="0" marT="109728" marB="109728"/>
                </a:tc>
                <a:extLst>
                  <a:ext uri="{0D108BD9-81ED-4DB2-BD59-A6C34878D82A}">
                    <a16:rowId xmlns:a16="http://schemas.microsoft.com/office/drawing/2014/main" val="1820722888"/>
                  </a:ext>
                </a:extLst>
              </a:tr>
            </a:tbl>
          </a:graphicData>
        </a:graphic>
      </p:graphicFrame>
      <p:sp>
        <p:nvSpPr>
          <p:cNvPr id="9" name="Date Placeholder 8">
            <a:extLst>
              <a:ext uri="{FF2B5EF4-FFF2-40B4-BE49-F238E27FC236}">
                <a16:creationId xmlns:a16="http://schemas.microsoft.com/office/drawing/2014/main" id="{8CB9021A-B170-3740-C7D3-519B6105BAA9}"/>
              </a:ext>
            </a:extLst>
          </p:cNvPr>
          <p:cNvSpPr>
            <a:spLocks noGrp="1"/>
          </p:cNvSpPr>
          <p:nvPr>
            <p:ph type="dt" sz="half" idx="10"/>
          </p:nvPr>
        </p:nvSpPr>
        <p:spPr/>
        <p:txBody>
          <a:bodyPr/>
          <a:lstStyle/>
          <a:p>
            <a:fld id="{75E73C9E-3C4C-470B-8B5F-3128FE70B99A}" type="datetime1">
              <a:rPr lang="en-US" smtClean="0"/>
              <a:t>12/9/2025</a:t>
            </a:fld>
            <a:endParaRPr lang="en-US"/>
          </a:p>
        </p:txBody>
      </p:sp>
      <p:sp>
        <p:nvSpPr>
          <p:cNvPr id="12" name="Slide Number Placeholder 11">
            <a:extLst>
              <a:ext uri="{FF2B5EF4-FFF2-40B4-BE49-F238E27FC236}">
                <a16:creationId xmlns:a16="http://schemas.microsoft.com/office/drawing/2014/main" id="{8BD72279-EF98-63B8-E4C8-A25E90DFAF36}"/>
              </a:ext>
            </a:extLst>
          </p:cNvPr>
          <p:cNvSpPr>
            <a:spLocks noGrp="1"/>
          </p:cNvSpPr>
          <p:nvPr>
            <p:ph type="sldNum" sz="quarter" idx="12"/>
          </p:nvPr>
        </p:nvSpPr>
        <p:spPr/>
        <p:txBody>
          <a:bodyPr/>
          <a:lstStyle/>
          <a:p>
            <a:fld id="{023BBA46-4A72-490A-A73A-9803D4918D51}" type="slidenum">
              <a:rPr lang="en-US" smtClean="0"/>
              <a:pPr/>
              <a:t>27</a:t>
            </a:fld>
            <a:endParaRPr lang="en-US"/>
          </a:p>
        </p:txBody>
      </p:sp>
      <p:sp>
        <p:nvSpPr>
          <p:cNvPr id="4" name="Text Placeholder 3">
            <a:extLst>
              <a:ext uri="{FF2B5EF4-FFF2-40B4-BE49-F238E27FC236}">
                <a16:creationId xmlns:a16="http://schemas.microsoft.com/office/drawing/2014/main" id="{CF72FE9D-93B0-53C9-5939-AB207B613206}"/>
              </a:ext>
            </a:extLst>
          </p:cNvPr>
          <p:cNvSpPr>
            <a:spLocks noGrp="1"/>
          </p:cNvSpPr>
          <p:nvPr>
            <p:ph type="body" sz="quarter" idx="13"/>
          </p:nvPr>
        </p:nvSpPr>
        <p:spPr/>
        <p:txBody>
          <a:bodyPr/>
          <a:lstStyle/>
          <a:p>
            <a:endParaRPr lang="en-US"/>
          </a:p>
        </p:txBody>
      </p:sp>
      <p:cxnSp>
        <p:nvCxnSpPr>
          <p:cNvPr id="6" name="Straight Connector 5">
            <a:extLst>
              <a:ext uri="{FF2B5EF4-FFF2-40B4-BE49-F238E27FC236}">
                <a16:creationId xmlns:a16="http://schemas.microsoft.com/office/drawing/2014/main" id="{DFFE869E-9665-A39F-49EB-FE3BDC4C7D01}"/>
              </a:ext>
            </a:extLst>
          </p:cNvPr>
          <p:cNvCxnSpPr>
            <a:cxnSpLocks/>
            <a:stCxn id="7" idx="4"/>
            <a:endCxn id="11" idx="0"/>
          </p:cNvCxnSpPr>
          <p:nvPr/>
        </p:nvCxnSpPr>
        <p:spPr>
          <a:xfrm>
            <a:off x="706395" y="1907570"/>
            <a:ext cx="0" cy="2342205"/>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BCCBA96-C1FD-8C5F-0C07-FF58958ADA22}"/>
              </a:ext>
            </a:extLst>
          </p:cNvPr>
          <p:cNvSpPr/>
          <p:nvPr/>
        </p:nvSpPr>
        <p:spPr>
          <a:xfrm>
            <a:off x="619897" y="1734574"/>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F25A929-E75A-DBC3-5615-86D5BE647149}"/>
              </a:ext>
            </a:extLst>
          </p:cNvPr>
          <p:cNvSpPr/>
          <p:nvPr/>
        </p:nvSpPr>
        <p:spPr>
          <a:xfrm>
            <a:off x="619897" y="3134754"/>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16B91A5-1783-A25B-3BD1-E53F18AF0892}"/>
              </a:ext>
            </a:extLst>
          </p:cNvPr>
          <p:cNvSpPr/>
          <p:nvPr/>
        </p:nvSpPr>
        <p:spPr>
          <a:xfrm>
            <a:off x="619897" y="4249775"/>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9577F5-683F-1701-582B-9F683CF74B5E}"/>
              </a:ext>
            </a:extLst>
          </p:cNvPr>
          <p:cNvSpPr txBox="1">
            <a:spLocks/>
          </p:cNvSpPr>
          <p:nvPr/>
        </p:nvSpPr>
        <p:spPr>
          <a:xfrm>
            <a:off x="685800" y="1051560"/>
            <a:ext cx="10533888" cy="4946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SzPct val="120000"/>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SzPct val="50000"/>
              <a:buFont typeface="Wingdings" panose="05000000000000000000" pitchFamily="2" charset="2"/>
              <a:buChar char="q"/>
              <a:defRPr sz="2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2368600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DE185-4EF9-37C9-A269-664C61A49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05BA4-0DB8-7FBB-371D-1D63BE1F2983}"/>
              </a:ext>
            </a:extLst>
          </p:cNvPr>
          <p:cNvSpPr>
            <a:spLocks noGrp="1"/>
          </p:cNvSpPr>
          <p:nvPr>
            <p:ph type="title"/>
          </p:nvPr>
        </p:nvSpPr>
        <p:spPr>
          <a:xfrm>
            <a:off x="609600" y="537781"/>
            <a:ext cx="9601200" cy="457200"/>
          </a:xfrm>
        </p:spPr>
        <p:txBody>
          <a:bodyPr/>
          <a:lstStyle/>
          <a:p>
            <a:r>
              <a:rPr lang="en-US"/>
              <a:t>PAD Reimbursement Methodologies</a:t>
            </a:r>
          </a:p>
        </p:txBody>
      </p:sp>
      <p:sp>
        <p:nvSpPr>
          <p:cNvPr id="3" name="Content Placeholder 2">
            <a:extLst>
              <a:ext uri="{FF2B5EF4-FFF2-40B4-BE49-F238E27FC236}">
                <a16:creationId xmlns:a16="http://schemas.microsoft.com/office/drawing/2014/main" id="{5E61EBDA-21A2-EBFA-FB22-61FD48D464BD}"/>
              </a:ext>
            </a:extLst>
          </p:cNvPr>
          <p:cNvSpPr>
            <a:spLocks noGrp="1"/>
          </p:cNvSpPr>
          <p:nvPr>
            <p:ph idx="1"/>
          </p:nvPr>
        </p:nvSpPr>
        <p:spPr>
          <a:xfrm>
            <a:off x="609600" y="1549692"/>
            <a:ext cx="10972800" cy="4700016"/>
          </a:xfrm>
        </p:spPr>
        <p:txBody>
          <a:bodyPr vert="horz" lIns="91440" tIns="45720" rIns="91440" bIns="45720" rtlCol="0" anchor="t">
            <a:normAutofit fontScale="77500" lnSpcReduction="20000"/>
          </a:bodyPr>
          <a:lstStyle/>
          <a:p>
            <a:r>
              <a:rPr lang="en-US"/>
              <a:t>As payers, reimbursement methodologies are a primary tool for managing costs and ensuring access to care </a:t>
            </a:r>
          </a:p>
          <a:p>
            <a:r>
              <a:rPr lang="en-US">
                <a:solidFill>
                  <a:schemeClr val="accent1"/>
                </a:solidFill>
                <a:latin typeface="Lato Heavy"/>
                <a:ea typeface="Lato Heavy" panose="020F0502020204030203" pitchFamily="34" charset="0"/>
                <a:cs typeface="Lato Heavy" panose="020F0502020204030203" pitchFamily="34" charset="0"/>
              </a:rPr>
              <a:t>Notable variation in PAD reimbursement methods </a:t>
            </a:r>
            <a:r>
              <a:rPr lang="en-US"/>
              <a:t>across sampled </a:t>
            </a:r>
            <a:r>
              <a:rPr lang="en-US">
                <a:solidFill>
                  <a:schemeClr val="tx1"/>
                </a:solidFill>
              </a:rPr>
              <a:t>Medicaid programs but some alignment around states' use of Medicare pricing as a benchmark</a:t>
            </a:r>
            <a:endParaRPr lang="en-US">
              <a:solidFill>
                <a:schemeClr val="tx1"/>
              </a:solidFill>
              <a:ea typeface="Lato"/>
              <a:cs typeface="Lato"/>
            </a:endParaRPr>
          </a:p>
          <a:p>
            <a:pPr lvl="1"/>
            <a:r>
              <a:rPr lang="en-US"/>
              <a:t>Average sale price (ASP) + 6%</a:t>
            </a:r>
          </a:p>
          <a:p>
            <a:r>
              <a:rPr lang="en-US"/>
              <a:t>Variation typically found in:</a:t>
            </a:r>
          </a:p>
          <a:p>
            <a:pPr lvl="1"/>
            <a:r>
              <a:rPr lang="en-US"/>
              <a:t>Which pricing benchmark used in states' “lesser of logic”</a:t>
            </a:r>
            <a:endParaRPr lang="en-US">
              <a:ea typeface="Lato"/>
              <a:cs typeface="Lato"/>
            </a:endParaRPr>
          </a:p>
          <a:p>
            <a:pPr lvl="1"/>
            <a:r>
              <a:rPr lang="en-US"/>
              <a:t>Unique treatment of individual PAD classes (e.g., clotting factor)</a:t>
            </a:r>
          </a:p>
          <a:p>
            <a:pPr lvl="1"/>
            <a:r>
              <a:rPr lang="en-US"/>
              <a:t>Use of 340B-specific pricing methodology</a:t>
            </a:r>
          </a:p>
          <a:p>
            <a:r>
              <a:rPr lang="en-US"/>
              <a:t>340B drug reimbursement has </a:t>
            </a:r>
            <a:r>
              <a:rPr lang="en-US">
                <a:solidFill>
                  <a:schemeClr val="accent1"/>
                </a:solidFill>
                <a:latin typeface="Lato Heavy" panose="020F0502020204030203" pitchFamily="34" charset="0"/>
                <a:ea typeface="Lato Heavy" panose="020F0502020204030203" pitchFamily="34" charset="0"/>
                <a:cs typeface="Lato Heavy" panose="020F0502020204030203" pitchFamily="34" charset="0"/>
              </a:rPr>
              <a:t>potential to compensate providers significantly above acquisition cost</a:t>
            </a:r>
            <a:r>
              <a:rPr lang="en-US"/>
              <a:t> if reimbursement methodology does not account for the 340B discount</a:t>
            </a:r>
          </a:p>
        </p:txBody>
      </p:sp>
      <p:sp>
        <p:nvSpPr>
          <p:cNvPr id="5" name="Date Placeholder 4">
            <a:extLst>
              <a:ext uri="{FF2B5EF4-FFF2-40B4-BE49-F238E27FC236}">
                <a16:creationId xmlns:a16="http://schemas.microsoft.com/office/drawing/2014/main" id="{8251C635-0E48-274C-013D-ADAB7781A737}"/>
              </a:ext>
            </a:extLst>
          </p:cNvPr>
          <p:cNvSpPr>
            <a:spLocks noGrp="1"/>
          </p:cNvSpPr>
          <p:nvPr>
            <p:ph type="dt" sz="half" idx="10"/>
          </p:nvPr>
        </p:nvSpPr>
        <p:spPr>
          <a:xfrm>
            <a:off x="609600" y="6479817"/>
            <a:ext cx="1825951" cy="202680"/>
          </a:xfrm>
        </p:spPr>
        <p:txBody>
          <a:bodyPr/>
          <a:lstStyle/>
          <a:p>
            <a:fld id="{BD8940BB-7876-4396-92D7-8DAFEF14464E}" type="datetime1">
              <a:rPr lang="en-US" smtClean="0"/>
              <a:t>12/9/2025</a:t>
            </a:fld>
            <a:endParaRPr lang="en-US"/>
          </a:p>
        </p:txBody>
      </p:sp>
      <p:sp>
        <p:nvSpPr>
          <p:cNvPr id="7" name="Slide Number Placeholder 6">
            <a:extLst>
              <a:ext uri="{FF2B5EF4-FFF2-40B4-BE49-F238E27FC236}">
                <a16:creationId xmlns:a16="http://schemas.microsoft.com/office/drawing/2014/main" id="{129503C9-8448-33FE-FCD4-724C2FDE3F1F}"/>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28</a:t>
            </a:fld>
            <a:endParaRPr lang="en-US"/>
          </a:p>
        </p:txBody>
      </p:sp>
      <p:sp>
        <p:nvSpPr>
          <p:cNvPr id="4" name="Text Placeholder 3">
            <a:extLst>
              <a:ext uri="{FF2B5EF4-FFF2-40B4-BE49-F238E27FC236}">
                <a16:creationId xmlns:a16="http://schemas.microsoft.com/office/drawing/2014/main" id="{D6D5A653-9908-DD09-40D7-5D9AA67E3F7B}"/>
              </a:ext>
            </a:extLst>
          </p:cNvPr>
          <p:cNvSpPr>
            <a:spLocks noGrp="1"/>
          </p:cNvSpPr>
          <p:nvPr>
            <p:ph type="body" sz="quarter" idx="13"/>
          </p:nvPr>
        </p:nvSpPr>
        <p:spPr>
          <a:xfrm>
            <a:off x="609600" y="318710"/>
            <a:ext cx="4708525" cy="203200"/>
          </a:xfrm>
        </p:spPr>
        <p:txBody>
          <a:bodyPr/>
          <a:lstStyle/>
          <a:p>
            <a:r>
              <a:rPr lang="en-US"/>
              <a:t>Financial Management</a:t>
            </a:r>
          </a:p>
        </p:txBody>
      </p:sp>
    </p:spTree>
    <p:extLst>
      <p:ext uri="{BB962C8B-B14F-4D97-AF65-F5344CB8AC3E}">
        <p14:creationId xmlns:p14="http://schemas.microsoft.com/office/powerpoint/2010/main" val="92259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7F6BB-3A54-F389-D039-F1E6DC2CF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7A984-45B6-2BB9-9E1F-58DF1803C4C7}"/>
              </a:ext>
            </a:extLst>
          </p:cNvPr>
          <p:cNvSpPr>
            <a:spLocks noGrp="1"/>
          </p:cNvSpPr>
          <p:nvPr>
            <p:ph type="title"/>
          </p:nvPr>
        </p:nvSpPr>
        <p:spPr>
          <a:xfrm>
            <a:off x="609600" y="537781"/>
            <a:ext cx="9601200" cy="457200"/>
          </a:xfrm>
        </p:spPr>
        <p:txBody>
          <a:bodyPr/>
          <a:lstStyle/>
          <a:p>
            <a:r>
              <a:rPr lang="en-US"/>
              <a:t>PAD Reimbursement Pathways</a:t>
            </a:r>
          </a:p>
        </p:txBody>
      </p:sp>
      <p:pic>
        <p:nvPicPr>
          <p:cNvPr id="8" name="Content Placeholder 7">
            <a:extLst>
              <a:ext uri="{FF2B5EF4-FFF2-40B4-BE49-F238E27FC236}">
                <a16:creationId xmlns:a16="http://schemas.microsoft.com/office/drawing/2014/main" id="{25F6332E-27A2-8758-DDEE-334CF63A53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609600" y="2041939"/>
            <a:ext cx="10972800" cy="4163474"/>
          </a:xfrm>
          <a:prstGeom prst="rect">
            <a:avLst/>
          </a:prstGeom>
        </p:spPr>
      </p:pic>
      <p:sp>
        <p:nvSpPr>
          <p:cNvPr id="4" name="Date Placeholder 3">
            <a:extLst>
              <a:ext uri="{FF2B5EF4-FFF2-40B4-BE49-F238E27FC236}">
                <a16:creationId xmlns:a16="http://schemas.microsoft.com/office/drawing/2014/main" id="{A6C046C6-25B1-37FA-B587-3E1304A077FD}"/>
              </a:ext>
            </a:extLst>
          </p:cNvPr>
          <p:cNvSpPr>
            <a:spLocks noGrp="1"/>
          </p:cNvSpPr>
          <p:nvPr>
            <p:ph type="dt" sz="half" idx="10"/>
          </p:nvPr>
        </p:nvSpPr>
        <p:spPr>
          <a:xfrm>
            <a:off x="609600" y="6479817"/>
            <a:ext cx="1825951" cy="202680"/>
          </a:xfrm>
        </p:spPr>
        <p:txBody>
          <a:bodyPr/>
          <a:lstStyle/>
          <a:p>
            <a:fld id="{BDE2ACBA-C01E-4AEF-ABC4-B92278390A1B}" type="datetime1">
              <a:rPr lang="en-US" smtClean="0"/>
              <a:pPr/>
              <a:t>12/9/2025</a:t>
            </a:fld>
            <a:endParaRPr lang="en-US"/>
          </a:p>
        </p:txBody>
      </p:sp>
      <p:sp>
        <p:nvSpPr>
          <p:cNvPr id="6" name="Slide Number Placeholder 5">
            <a:extLst>
              <a:ext uri="{FF2B5EF4-FFF2-40B4-BE49-F238E27FC236}">
                <a16:creationId xmlns:a16="http://schemas.microsoft.com/office/drawing/2014/main" id="{85E06F74-0A44-CB6D-5C0A-FF1D52F91A07}"/>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29</a:t>
            </a:fld>
            <a:endParaRPr lang="en-US"/>
          </a:p>
        </p:txBody>
      </p:sp>
      <p:sp>
        <p:nvSpPr>
          <p:cNvPr id="7" name="Text Placeholder 6">
            <a:extLst>
              <a:ext uri="{FF2B5EF4-FFF2-40B4-BE49-F238E27FC236}">
                <a16:creationId xmlns:a16="http://schemas.microsoft.com/office/drawing/2014/main" id="{667C5E2B-D07A-8ABC-ED58-7746D6926805}"/>
              </a:ext>
            </a:extLst>
          </p:cNvPr>
          <p:cNvSpPr>
            <a:spLocks noGrp="1"/>
          </p:cNvSpPr>
          <p:nvPr>
            <p:ph type="body" sz="quarter" idx="13"/>
          </p:nvPr>
        </p:nvSpPr>
        <p:spPr>
          <a:xfrm>
            <a:off x="609600" y="318710"/>
            <a:ext cx="4708525" cy="203200"/>
          </a:xfrm>
        </p:spPr>
        <p:txBody>
          <a:bodyPr/>
          <a:lstStyle/>
          <a:p>
            <a:r>
              <a:rPr lang="en-US"/>
              <a:t>Financial Management</a:t>
            </a:r>
          </a:p>
        </p:txBody>
      </p:sp>
    </p:spTree>
    <p:extLst>
      <p:ext uri="{BB962C8B-B14F-4D97-AF65-F5344CB8AC3E}">
        <p14:creationId xmlns:p14="http://schemas.microsoft.com/office/powerpoint/2010/main" val="378519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30EEC-B39D-3BFF-BAD8-4F23C5EFE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E370E-345D-7649-E38F-0B4C75C0FF26}"/>
              </a:ext>
            </a:extLst>
          </p:cNvPr>
          <p:cNvSpPr>
            <a:spLocks noGrp="1"/>
          </p:cNvSpPr>
          <p:nvPr>
            <p:ph type="title"/>
          </p:nvPr>
        </p:nvSpPr>
        <p:spPr/>
        <p:txBody>
          <a:bodyPr/>
          <a:lstStyle/>
          <a:p>
            <a:r>
              <a:rPr lang="en-US"/>
              <a:t>Executive Summary</a:t>
            </a:r>
          </a:p>
        </p:txBody>
      </p:sp>
      <p:sp>
        <p:nvSpPr>
          <p:cNvPr id="7" name="Text Placeholder 6">
            <a:extLst>
              <a:ext uri="{FF2B5EF4-FFF2-40B4-BE49-F238E27FC236}">
                <a16:creationId xmlns:a16="http://schemas.microsoft.com/office/drawing/2014/main" id="{AC4C47F7-BD5F-D15C-EB1A-6C5C142DD7E3}"/>
              </a:ext>
            </a:extLst>
          </p:cNvPr>
          <p:cNvSpPr>
            <a:spLocks noGrp="1"/>
          </p:cNvSpPr>
          <p:nvPr>
            <p:ph type="body" sz="quarter" idx="13"/>
          </p:nvPr>
        </p:nvSpPr>
        <p:spPr/>
        <p:txBody>
          <a:bodyPr/>
          <a:lstStyle/>
          <a:p>
            <a:endParaRPr lang="en-US"/>
          </a:p>
        </p:txBody>
      </p:sp>
      <p:sp>
        <p:nvSpPr>
          <p:cNvPr id="14" name="TextBox 13">
            <a:extLst>
              <a:ext uri="{FF2B5EF4-FFF2-40B4-BE49-F238E27FC236}">
                <a16:creationId xmlns:a16="http://schemas.microsoft.com/office/drawing/2014/main" id="{428D0D48-4AEA-4283-9541-2400C317748B}"/>
              </a:ext>
            </a:extLst>
          </p:cNvPr>
          <p:cNvSpPr txBox="1"/>
          <p:nvPr/>
        </p:nvSpPr>
        <p:spPr>
          <a:xfrm>
            <a:off x="609600" y="2025271"/>
            <a:ext cx="2905009" cy="4047262"/>
          </a:xfrm>
          <a:prstGeom prst="rect">
            <a:avLst/>
          </a:prstGeom>
          <a:noFill/>
        </p:spPr>
        <p:txBody>
          <a:bodyPr wrap="square" lIns="0" tIns="45720" rIns="0" bIns="45720" rtlCol="0" anchor="t">
            <a:spAutoFit/>
          </a:bodyPr>
          <a:lstStyle/>
          <a:p>
            <a:pPr fontAlgn="t"/>
            <a:r>
              <a:rPr lang="en-US" sz="2800">
                <a:latin typeface="Lato Heavy" panose="020F0502020204030203" pitchFamily="34" charset="0"/>
                <a:ea typeface="Lato Heavy" panose="020F0502020204030203" pitchFamily="34" charset="0"/>
                <a:cs typeface="Lato Heavy" panose="020F0502020204030203" pitchFamily="34" charset="0"/>
              </a:rPr>
              <a:t>Program Design and Coordination</a:t>
            </a:r>
          </a:p>
          <a:p>
            <a:pPr fontAlgn="t"/>
            <a:r>
              <a:rPr lang="en-US" sz="2000"/>
              <a:t>Increase Coordination Between Medical and Pharmacy Benefits within Medicaid</a:t>
            </a:r>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marL="169545" indent="-169545" fontAlgn="t">
              <a:spcBef>
                <a:spcPts val="600"/>
              </a:spcBef>
              <a:buClr>
                <a:schemeClr val="accent5"/>
              </a:buClr>
              <a:buFont typeface="Arial,Sans-Serif" panose="020B0604020202020204" pitchFamily="34" charset="0"/>
              <a:buChar char="•"/>
            </a:pPr>
            <a:r>
              <a:rPr lang="en-US">
                <a:solidFill>
                  <a:srgbClr val="455B65"/>
                </a:solidFill>
              </a:rPr>
              <a:t>Medical and pharmacy benefit coordination</a:t>
            </a:r>
            <a:endParaRPr lang="en-US">
              <a:ea typeface="Lato"/>
              <a:cs typeface="Lato"/>
            </a:endParaRPr>
          </a:p>
          <a:p>
            <a:pPr marL="169545" indent="-169545" fontAlgn="t">
              <a:spcBef>
                <a:spcPts val="600"/>
              </a:spcBef>
              <a:buClr>
                <a:schemeClr val="accent5"/>
              </a:buClr>
              <a:buFont typeface="Arial,Sans-Serif" panose="020B0604020202020204" pitchFamily="34" charset="0"/>
              <a:buChar char="•"/>
            </a:pPr>
            <a:r>
              <a:rPr lang="en-US">
                <a:solidFill>
                  <a:srgbClr val="455B65"/>
                </a:solidFill>
              </a:rPr>
              <a:t>Clinical criteria alignment</a:t>
            </a:r>
          </a:p>
          <a:p>
            <a:pPr marL="169545" indent="-169545" fontAlgn="t">
              <a:spcBef>
                <a:spcPts val="600"/>
              </a:spcBef>
              <a:buClr>
                <a:schemeClr val="accent5"/>
              </a:buClr>
              <a:buFont typeface="Arial,Sans-Serif" panose="020B0604020202020204" pitchFamily="34" charset="0"/>
              <a:buChar char="•"/>
            </a:pPr>
            <a:r>
              <a:rPr lang="en-US">
                <a:solidFill>
                  <a:srgbClr val="455B65"/>
                </a:solidFill>
              </a:rPr>
              <a:t>Program implementation </a:t>
            </a:r>
          </a:p>
          <a:p>
            <a:pPr fontAlgn="t">
              <a:buClr>
                <a:schemeClr val="accent5"/>
              </a:buClr>
            </a:pPr>
            <a:endParaRPr lang="en-US">
              <a:ea typeface="Lato"/>
              <a:cs typeface="Lato"/>
            </a:endParaRPr>
          </a:p>
        </p:txBody>
      </p:sp>
      <p:sp>
        <p:nvSpPr>
          <p:cNvPr id="8" name="Date Placeholder 7">
            <a:extLst>
              <a:ext uri="{FF2B5EF4-FFF2-40B4-BE49-F238E27FC236}">
                <a16:creationId xmlns:a16="http://schemas.microsoft.com/office/drawing/2014/main" id="{BFF30E84-D8D6-3BD9-D79D-F1747D900366}"/>
              </a:ext>
            </a:extLst>
          </p:cNvPr>
          <p:cNvSpPr>
            <a:spLocks noGrp="1"/>
          </p:cNvSpPr>
          <p:nvPr>
            <p:ph type="dt" sz="half" idx="10"/>
          </p:nvPr>
        </p:nvSpPr>
        <p:spPr/>
        <p:txBody>
          <a:bodyPr/>
          <a:lstStyle/>
          <a:p>
            <a:fld id="{3B746C5B-29EF-4C5B-8E00-DC271181506E}" type="datetime1">
              <a:rPr lang="en-US" smtClean="0"/>
              <a:t>12/9/2025</a:t>
            </a:fld>
            <a:endParaRPr lang="en-US"/>
          </a:p>
        </p:txBody>
      </p:sp>
      <p:sp>
        <p:nvSpPr>
          <p:cNvPr id="13" name="Slide Number Placeholder 12">
            <a:extLst>
              <a:ext uri="{FF2B5EF4-FFF2-40B4-BE49-F238E27FC236}">
                <a16:creationId xmlns:a16="http://schemas.microsoft.com/office/drawing/2014/main" id="{0C3F9C9C-57C1-DA84-4C9D-4CAD8837C812}"/>
              </a:ext>
            </a:extLst>
          </p:cNvPr>
          <p:cNvSpPr>
            <a:spLocks noGrp="1"/>
          </p:cNvSpPr>
          <p:nvPr>
            <p:ph type="sldNum" sz="quarter" idx="12"/>
          </p:nvPr>
        </p:nvSpPr>
        <p:spPr/>
        <p:txBody>
          <a:bodyPr/>
          <a:lstStyle/>
          <a:p>
            <a:fld id="{023BBA46-4A72-490A-A73A-9803D4918D51}" type="slidenum">
              <a:rPr lang="en-US" smtClean="0"/>
              <a:t>3</a:t>
            </a:fld>
            <a:endParaRPr lang="en-US"/>
          </a:p>
        </p:txBody>
      </p:sp>
      <p:sp>
        <p:nvSpPr>
          <p:cNvPr id="3" name="Rectangle: Rounded Corners 2">
            <a:extLst>
              <a:ext uri="{FF2B5EF4-FFF2-40B4-BE49-F238E27FC236}">
                <a16:creationId xmlns:a16="http://schemas.microsoft.com/office/drawing/2014/main" id="{F7CABB90-CCD9-2E05-471F-46FB98038F84}"/>
              </a:ext>
            </a:extLst>
          </p:cNvPr>
          <p:cNvSpPr/>
          <p:nvPr/>
        </p:nvSpPr>
        <p:spPr>
          <a:xfrm>
            <a:off x="609600" y="1610352"/>
            <a:ext cx="582706" cy="40195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#1</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977A0BC-E41E-106F-AF8D-6D54260D6F4C}"/>
              </a:ext>
            </a:extLst>
          </p:cNvPr>
          <p:cNvSpPr txBox="1"/>
          <p:nvPr/>
        </p:nvSpPr>
        <p:spPr>
          <a:xfrm>
            <a:off x="4550056" y="2025271"/>
            <a:ext cx="2874872" cy="2492990"/>
          </a:xfrm>
          <a:prstGeom prst="rect">
            <a:avLst/>
          </a:prstGeom>
          <a:noFill/>
        </p:spPr>
        <p:txBody>
          <a:bodyPr wrap="square" lIns="0" tIns="45720" rIns="0" bIns="45720" rtlCol="0" anchor="t">
            <a:spAutoFit/>
          </a:bodyPr>
          <a:lstStyle/>
          <a:p>
            <a:pPr fontAlgn="t"/>
            <a:r>
              <a:rPr lang="en-US" sz="2800">
                <a:latin typeface="Lato Heavy"/>
                <a:ea typeface="Lato Heavy" panose="020F0502020204030203" pitchFamily="34" charset="0"/>
                <a:cs typeface="Lato Heavy" panose="020F0502020204030203" pitchFamily="34" charset="0"/>
              </a:rPr>
              <a:t>Financial</a:t>
            </a:r>
            <a:br>
              <a:rPr lang="en-US" sz="2800">
                <a:latin typeface="Lato Heavy" panose="020F0502020204030203" pitchFamily="34" charset="0"/>
                <a:ea typeface="Lato Heavy" panose="020F0502020204030203" pitchFamily="34" charset="0"/>
                <a:cs typeface="Lato Heavy" panose="020F0502020204030203" pitchFamily="34" charset="0"/>
              </a:rPr>
            </a:br>
            <a:r>
              <a:rPr lang="en-US" sz="2800">
                <a:latin typeface="Lato Heavy"/>
                <a:ea typeface="Lato Heavy" panose="020F0502020204030203" pitchFamily="34" charset="0"/>
                <a:cs typeface="Lato Heavy" panose="020F0502020204030203" pitchFamily="34" charset="0"/>
              </a:rPr>
              <a:t>Management</a:t>
            </a:r>
          </a:p>
          <a:p>
            <a:r>
              <a:rPr lang="en-US" sz="2000"/>
              <a:t>Tools to Manage Risk</a:t>
            </a:r>
            <a:endParaRPr lang="en-US"/>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marL="169545" indent="-169545" fontAlgn="t">
              <a:spcAft>
                <a:spcPts val="600"/>
              </a:spcAft>
              <a:buClr>
                <a:schemeClr val="accent3"/>
              </a:buClr>
              <a:buFont typeface="Arial" panose="020B0604020202020204" pitchFamily="34" charset="0"/>
              <a:buChar char="•"/>
            </a:pPr>
            <a:r>
              <a:rPr lang="en-US"/>
              <a:t>Reimbursement pathways</a:t>
            </a:r>
            <a:endParaRPr lang="en-US">
              <a:ea typeface="Lato"/>
              <a:cs typeface="Lato"/>
            </a:endParaRPr>
          </a:p>
          <a:p>
            <a:pPr marL="169545" indent="-169545" fontAlgn="t">
              <a:spcAft>
                <a:spcPts val="600"/>
              </a:spcAft>
              <a:buClr>
                <a:schemeClr val="accent3"/>
              </a:buClr>
              <a:buFont typeface="Arial" panose="020B0604020202020204" pitchFamily="34" charset="0"/>
              <a:buChar char="•"/>
            </a:pPr>
            <a:r>
              <a:rPr lang="en-US"/>
              <a:t>Carve-outs</a:t>
            </a:r>
            <a:endParaRPr lang="en-US">
              <a:ea typeface="Lato"/>
              <a:cs typeface="Lato"/>
            </a:endParaRPr>
          </a:p>
          <a:p>
            <a:pPr fontAlgn="t"/>
            <a:endParaRPr lang="en-US">
              <a:ea typeface="Lato"/>
              <a:cs typeface="Lato"/>
            </a:endParaRPr>
          </a:p>
        </p:txBody>
      </p:sp>
      <p:sp>
        <p:nvSpPr>
          <p:cNvPr id="18" name="Rectangle: Rounded Corners 17">
            <a:extLst>
              <a:ext uri="{FF2B5EF4-FFF2-40B4-BE49-F238E27FC236}">
                <a16:creationId xmlns:a16="http://schemas.microsoft.com/office/drawing/2014/main" id="{666347D4-D364-C52B-3491-F6CDE6D2CC78}"/>
              </a:ext>
            </a:extLst>
          </p:cNvPr>
          <p:cNvSpPr/>
          <p:nvPr/>
        </p:nvSpPr>
        <p:spPr>
          <a:xfrm>
            <a:off x="4550056" y="1651546"/>
            <a:ext cx="582706" cy="4019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#2</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C3698A3-8FF7-2602-69CE-5E7CFF017CAB}"/>
              </a:ext>
            </a:extLst>
          </p:cNvPr>
          <p:cNvSpPr txBox="1"/>
          <p:nvPr/>
        </p:nvSpPr>
        <p:spPr>
          <a:xfrm>
            <a:off x="8677390" y="2025271"/>
            <a:ext cx="2905009" cy="4062651"/>
          </a:xfrm>
          <a:prstGeom prst="rect">
            <a:avLst/>
          </a:prstGeom>
          <a:noFill/>
        </p:spPr>
        <p:txBody>
          <a:bodyPr wrap="square" lIns="0" tIns="45720" rIns="0" bIns="45720" rtlCol="0" anchor="t">
            <a:spAutoFit/>
          </a:bodyPr>
          <a:lstStyle/>
          <a:p>
            <a:pPr fontAlgn="t"/>
            <a:r>
              <a:rPr lang="en-US" sz="2800">
                <a:latin typeface="Lato Heavy"/>
                <a:ea typeface="Lato Heavy" panose="020F0502020204030203" pitchFamily="34" charset="0"/>
                <a:cs typeface="Lato Heavy" panose="020F0502020204030203" pitchFamily="34" charset="0"/>
              </a:rPr>
              <a:t>Vendor</a:t>
            </a:r>
            <a:br>
              <a:rPr lang="en-US" sz="2800">
                <a:latin typeface="Lato Heavy" panose="020F0502020204030203" pitchFamily="34" charset="0"/>
                <a:ea typeface="Lato Heavy" panose="020F0502020204030203" pitchFamily="34" charset="0"/>
                <a:cs typeface="Lato Heavy" panose="020F0502020204030203" pitchFamily="34" charset="0"/>
              </a:rPr>
            </a:br>
            <a:r>
              <a:rPr lang="en-US" sz="2800">
                <a:latin typeface="Lato Heavy"/>
                <a:ea typeface="Lato Heavy" panose="020F0502020204030203" pitchFamily="34" charset="0"/>
                <a:cs typeface="Lato Heavy" panose="020F0502020204030203" pitchFamily="34" charset="0"/>
              </a:rPr>
              <a:t>Management</a:t>
            </a:r>
          </a:p>
          <a:p>
            <a:pPr fontAlgn="t"/>
            <a:r>
              <a:rPr lang="en-US" sz="2000"/>
              <a:t>Improve PAD Management Through Vendors and Contracting</a:t>
            </a:r>
            <a:endParaRPr lang="en-US" sz="2000">
              <a:ea typeface="Lato"/>
              <a:cs typeface="Lato"/>
            </a:endParaRPr>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fontAlgn="t"/>
            <a:endParaRPr lang="en-US" sz="1600">
              <a:latin typeface="Lato Heavy" panose="020F0502020204030203" pitchFamily="34" charset="0"/>
              <a:ea typeface="Lato Heavy" panose="020F0502020204030203" pitchFamily="34" charset="0"/>
              <a:cs typeface="Lato Heavy" panose="020F0502020204030203" pitchFamily="34" charset="0"/>
            </a:endParaRPr>
          </a:p>
          <a:p>
            <a:pPr marL="169545" indent="-169545" fontAlgn="t">
              <a:spcAft>
                <a:spcPts val="600"/>
              </a:spcAft>
              <a:buClr>
                <a:schemeClr val="accent1"/>
              </a:buClr>
              <a:buFont typeface="Arial" panose="020B0604020202020204" pitchFamily="34" charset="0"/>
              <a:buChar char="•"/>
            </a:pPr>
            <a:r>
              <a:rPr lang="en-US"/>
              <a:t>Vendor Roles: </a:t>
            </a:r>
          </a:p>
          <a:p>
            <a:pPr marL="520700" indent="-171450">
              <a:spcAft>
                <a:spcPts val="600"/>
              </a:spcAft>
              <a:buClr>
                <a:schemeClr val="accent1"/>
              </a:buClr>
              <a:buFont typeface="Arial" panose="020B0604020202020204" pitchFamily="34" charset="0"/>
              <a:buChar char="•"/>
            </a:pPr>
            <a:r>
              <a:rPr lang="en-US">
                <a:solidFill>
                  <a:srgbClr val="33444B"/>
                </a:solidFill>
              </a:rPr>
              <a:t>Clinical programming</a:t>
            </a:r>
          </a:p>
          <a:p>
            <a:pPr marL="520700" indent="-171450">
              <a:spcAft>
                <a:spcPts val="600"/>
              </a:spcAft>
              <a:buClr>
                <a:schemeClr val="accent1"/>
              </a:buClr>
              <a:buFont typeface="Arial" panose="020B0604020202020204" pitchFamily="34" charset="0"/>
              <a:buChar char="•"/>
            </a:pPr>
            <a:r>
              <a:rPr lang="en-US">
                <a:solidFill>
                  <a:srgbClr val="33444B"/>
                </a:solidFill>
                <a:ea typeface="Lato"/>
                <a:cs typeface="Lato"/>
              </a:rPr>
              <a:t>Financial management</a:t>
            </a:r>
            <a:endParaRPr lang="en-US"/>
          </a:p>
          <a:p>
            <a:pPr marL="169545" indent="-169545" fontAlgn="t">
              <a:spcAft>
                <a:spcPts val="600"/>
              </a:spcAft>
              <a:buClr>
                <a:schemeClr val="accent1"/>
              </a:buClr>
              <a:buFont typeface="Arial" panose="020B0604020202020204" pitchFamily="34" charset="0"/>
              <a:buChar char="•"/>
            </a:pPr>
            <a:r>
              <a:rPr lang="en-US"/>
              <a:t>Contracting</a:t>
            </a:r>
            <a:endParaRPr lang="en-US">
              <a:ea typeface="Lato"/>
              <a:cs typeface="Lato"/>
            </a:endParaRPr>
          </a:p>
          <a:p>
            <a:pPr marL="169545" indent="-169545" fontAlgn="t">
              <a:spcAft>
                <a:spcPts val="600"/>
              </a:spcAft>
              <a:buClr>
                <a:schemeClr val="accent1"/>
              </a:buClr>
              <a:buFont typeface="Arial" panose="020B0604020202020204" pitchFamily="34" charset="0"/>
              <a:buChar char="•"/>
            </a:pPr>
            <a:endParaRPr lang="en-US">
              <a:ea typeface="Lato"/>
              <a:cs typeface="Lato"/>
            </a:endParaRPr>
          </a:p>
        </p:txBody>
      </p:sp>
      <p:sp>
        <p:nvSpPr>
          <p:cNvPr id="20" name="Rectangle: Rounded Corners 19">
            <a:extLst>
              <a:ext uri="{FF2B5EF4-FFF2-40B4-BE49-F238E27FC236}">
                <a16:creationId xmlns:a16="http://schemas.microsoft.com/office/drawing/2014/main" id="{1B7859E2-FE49-E83D-7F1D-C604F80205A5}"/>
              </a:ext>
            </a:extLst>
          </p:cNvPr>
          <p:cNvSpPr/>
          <p:nvPr/>
        </p:nvSpPr>
        <p:spPr>
          <a:xfrm>
            <a:off x="8677390" y="1610352"/>
            <a:ext cx="582706" cy="401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#3</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28DCA7EC-0F65-12FE-D41D-0F6F875A2473}"/>
              </a:ext>
            </a:extLst>
          </p:cNvPr>
          <p:cNvCxnSpPr>
            <a:cxnSpLocks/>
          </p:cNvCxnSpPr>
          <p:nvPr/>
        </p:nvCxnSpPr>
        <p:spPr>
          <a:xfrm>
            <a:off x="4185501" y="1610352"/>
            <a:ext cx="0" cy="4354459"/>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3D9E32-2E6C-B7AC-14CE-0672316D47FF}"/>
              </a:ext>
            </a:extLst>
          </p:cNvPr>
          <p:cNvCxnSpPr>
            <a:cxnSpLocks/>
          </p:cNvCxnSpPr>
          <p:nvPr/>
        </p:nvCxnSpPr>
        <p:spPr>
          <a:xfrm>
            <a:off x="7920086" y="1610352"/>
            <a:ext cx="0" cy="4354459"/>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585459"/>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E0C9-C2F8-C524-2B55-55C3268BA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A968D-171A-8742-A2ED-9416080CA1D2}"/>
              </a:ext>
            </a:extLst>
          </p:cNvPr>
          <p:cNvSpPr>
            <a:spLocks noGrp="1"/>
          </p:cNvSpPr>
          <p:nvPr>
            <p:ph type="title"/>
          </p:nvPr>
        </p:nvSpPr>
        <p:spPr>
          <a:xfrm>
            <a:off x="609600" y="537781"/>
            <a:ext cx="9601200" cy="457200"/>
          </a:xfrm>
        </p:spPr>
        <p:txBody>
          <a:bodyPr/>
          <a:lstStyle/>
          <a:p>
            <a:r>
              <a:rPr lang="en-US"/>
              <a:t>Inpatient Bundled Carve-Out Examples</a:t>
            </a:r>
          </a:p>
        </p:txBody>
      </p:sp>
      <p:sp>
        <p:nvSpPr>
          <p:cNvPr id="7" name="Content Placeholder 6">
            <a:extLst>
              <a:ext uri="{FF2B5EF4-FFF2-40B4-BE49-F238E27FC236}">
                <a16:creationId xmlns:a16="http://schemas.microsoft.com/office/drawing/2014/main" id="{A1364664-8304-C5FB-0900-01F518957785}"/>
              </a:ext>
            </a:extLst>
          </p:cNvPr>
          <p:cNvSpPr>
            <a:spLocks noGrp="1"/>
          </p:cNvSpPr>
          <p:nvPr>
            <p:ph idx="1"/>
          </p:nvPr>
        </p:nvSpPr>
        <p:spPr>
          <a:xfrm>
            <a:off x="609601" y="1608307"/>
            <a:ext cx="4316046" cy="4641401"/>
          </a:xfrm>
        </p:spPr>
        <p:txBody>
          <a:bodyPr vert="horz" lIns="91440" tIns="45720" rIns="91440" bIns="45720" rtlCol="0" anchor="t">
            <a:normAutofit/>
          </a:bodyPr>
          <a:lstStyle/>
          <a:p>
            <a:r>
              <a:rPr lang="en-US">
                <a:solidFill>
                  <a:schemeClr val="tx1"/>
                </a:solidFill>
              </a:rPr>
              <a:t>A review of state Medicaid programs identified PAD bundle payment carve-outs for:</a:t>
            </a:r>
          </a:p>
          <a:p>
            <a:pPr lvl="1"/>
            <a:r>
              <a:rPr lang="en-US"/>
              <a:t>Cell and gene therapies</a:t>
            </a:r>
          </a:p>
          <a:p>
            <a:pPr lvl="1"/>
            <a:r>
              <a:rPr lang="en-US"/>
              <a:t>Orphan and rare diseases</a:t>
            </a:r>
          </a:p>
          <a:p>
            <a:pPr lvl="1"/>
            <a:r>
              <a:rPr lang="en-US"/>
              <a:t>Endocrine</a:t>
            </a:r>
          </a:p>
          <a:p>
            <a:pPr lvl="1"/>
            <a:r>
              <a:rPr lang="en-US"/>
              <a:t>Oncology</a:t>
            </a:r>
          </a:p>
          <a:p>
            <a:pPr lvl="1"/>
            <a:endParaRPr lang="en-US"/>
          </a:p>
          <a:p>
            <a:endParaRPr lang="en-US"/>
          </a:p>
        </p:txBody>
      </p:sp>
      <p:sp>
        <p:nvSpPr>
          <p:cNvPr id="3" name="Text Placeholder 2">
            <a:extLst>
              <a:ext uri="{FF2B5EF4-FFF2-40B4-BE49-F238E27FC236}">
                <a16:creationId xmlns:a16="http://schemas.microsoft.com/office/drawing/2014/main" id="{9025E219-2BEB-DDCA-26C8-2BB07EC5E3EA}"/>
              </a:ext>
            </a:extLst>
          </p:cNvPr>
          <p:cNvSpPr>
            <a:spLocks noGrp="1"/>
          </p:cNvSpPr>
          <p:nvPr>
            <p:ph type="body" sz="quarter" idx="13"/>
          </p:nvPr>
        </p:nvSpPr>
        <p:spPr>
          <a:xfrm>
            <a:off x="609600" y="318710"/>
            <a:ext cx="4708525" cy="203200"/>
          </a:xfrm>
        </p:spPr>
        <p:txBody>
          <a:bodyPr/>
          <a:lstStyle/>
          <a:p>
            <a:r>
              <a:rPr lang="en-US"/>
              <a:t>Financial Management</a:t>
            </a:r>
          </a:p>
        </p:txBody>
      </p:sp>
      <p:sp>
        <p:nvSpPr>
          <p:cNvPr id="12" name="Date Placeholder 11">
            <a:extLst>
              <a:ext uri="{FF2B5EF4-FFF2-40B4-BE49-F238E27FC236}">
                <a16:creationId xmlns:a16="http://schemas.microsoft.com/office/drawing/2014/main" id="{41B26DAD-E627-242D-0931-4910F21629CE}"/>
              </a:ext>
            </a:extLst>
          </p:cNvPr>
          <p:cNvSpPr>
            <a:spLocks noGrp="1"/>
          </p:cNvSpPr>
          <p:nvPr>
            <p:ph type="dt" sz="half" idx="10"/>
          </p:nvPr>
        </p:nvSpPr>
        <p:spPr/>
        <p:txBody>
          <a:bodyPr/>
          <a:lstStyle/>
          <a:p>
            <a:fld id="{CD3D75DE-7F1A-4225-9AC4-6F19D694A50B}" type="datetime1">
              <a:rPr lang="en-US" smtClean="0"/>
              <a:t>12/9/2025</a:t>
            </a:fld>
            <a:endParaRPr lang="en-US"/>
          </a:p>
        </p:txBody>
      </p:sp>
      <p:sp>
        <p:nvSpPr>
          <p:cNvPr id="14" name="Slide Number Placeholder 13">
            <a:extLst>
              <a:ext uri="{FF2B5EF4-FFF2-40B4-BE49-F238E27FC236}">
                <a16:creationId xmlns:a16="http://schemas.microsoft.com/office/drawing/2014/main" id="{1DC7DBA5-F268-DFF1-A7EF-76614F399043}"/>
              </a:ext>
            </a:extLst>
          </p:cNvPr>
          <p:cNvSpPr>
            <a:spLocks noGrp="1"/>
          </p:cNvSpPr>
          <p:nvPr>
            <p:ph type="sldNum" sz="quarter" idx="12"/>
          </p:nvPr>
        </p:nvSpPr>
        <p:spPr/>
        <p:txBody>
          <a:bodyPr/>
          <a:lstStyle/>
          <a:p>
            <a:fld id="{023BBA46-4A72-490A-A73A-9803D4918D51}" type="slidenum">
              <a:rPr lang="en-US" smtClean="0"/>
              <a:t>30</a:t>
            </a:fld>
            <a:endParaRPr lang="en-US"/>
          </a:p>
        </p:txBody>
      </p:sp>
      <p:pic>
        <p:nvPicPr>
          <p:cNvPr id="4" name="Picture 3">
            <a:extLst>
              <a:ext uri="{FF2B5EF4-FFF2-40B4-BE49-F238E27FC236}">
                <a16:creationId xmlns:a16="http://schemas.microsoft.com/office/drawing/2014/main" id="{7CDE3BD1-F496-7E17-AF94-02A1791F88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27076" y="2325631"/>
            <a:ext cx="5955324" cy="3144583"/>
          </a:xfrm>
          <a:prstGeom prst="rect">
            <a:avLst/>
          </a:prstGeom>
        </p:spPr>
      </p:pic>
    </p:spTree>
    <p:extLst>
      <p:ext uri="{BB962C8B-B14F-4D97-AF65-F5344CB8AC3E}">
        <p14:creationId xmlns:p14="http://schemas.microsoft.com/office/powerpoint/2010/main" val="1644244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A387-404E-3F93-6A63-2EF39EDD4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23625-7920-C919-99EA-E4EEBAAD87AE}"/>
              </a:ext>
            </a:extLst>
          </p:cNvPr>
          <p:cNvSpPr>
            <a:spLocks noGrp="1"/>
          </p:cNvSpPr>
          <p:nvPr>
            <p:ph type="title"/>
          </p:nvPr>
        </p:nvSpPr>
        <p:spPr>
          <a:xfrm>
            <a:off x="609600" y="537781"/>
            <a:ext cx="9601200" cy="457200"/>
          </a:xfrm>
        </p:spPr>
        <p:txBody>
          <a:bodyPr/>
          <a:lstStyle/>
          <a:p>
            <a:r>
              <a:rPr lang="en-US"/>
              <a:t>Inpatient PAD Reimbursement</a:t>
            </a:r>
          </a:p>
        </p:txBody>
      </p:sp>
      <p:sp>
        <p:nvSpPr>
          <p:cNvPr id="7" name="Content Placeholder 6">
            <a:extLst>
              <a:ext uri="{FF2B5EF4-FFF2-40B4-BE49-F238E27FC236}">
                <a16:creationId xmlns:a16="http://schemas.microsoft.com/office/drawing/2014/main" id="{E3B03523-A17A-5049-FA76-5BF3FD7984D4}"/>
              </a:ext>
            </a:extLst>
          </p:cNvPr>
          <p:cNvSpPr>
            <a:spLocks noGrp="1"/>
          </p:cNvSpPr>
          <p:nvPr>
            <p:ph idx="1"/>
          </p:nvPr>
        </p:nvSpPr>
        <p:spPr>
          <a:xfrm>
            <a:off x="609600" y="1549692"/>
            <a:ext cx="5937504" cy="4700016"/>
          </a:xfrm>
        </p:spPr>
        <p:txBody>
          <a:bodyPr vert="horz" lIns="91440" tIns="45720" rIns="91440" bIns="45720" rtlCol="0" anchor="t">
            <a:normAutofit fontScale="92500" lnSpcReduction="20000"/>
          </a:bodyPr>
          <a:lstStyle/>
          <a:p>
            <a:r>
              <a:rPr lang="en-US"/>
              <a:t>Bundled payment: </a:t>
            </a:r>
          </a:p>
          <a:p>
            <a:pPr lvl="1"/>
            <a:r>
              <a:rPr lang="en-US"/>
              <a:t>Medical claim – prospective payment</a:t>
            </a:r>
          </a:p>
          <a:p>
            <a:pPr lvl="1"/>
            <a:r>
              <a:rPr lang="en-US"/>
              <a:t>Hospital buy and bill arrangement</a:t>
            </a:r>
          </a:p>
          <a:p>
            <a:r>
              <a:rPr lang="en-US"/>
              <a:t>Bundled carve-out payment: </a:t>
            </a:r>
          </a:p>
          <a:p>
            <a:pPr lvl="1"/>
            <a:r>
              <a:rPr lang="en-US"/>
              <a:t>Medical claim: </a:t>
            </a:r>
          </a:p>
          <a:p>
            <a:pPr lvl="2"/>
            <a:r>
              <a:rPr lang="en-US"/>
              <a:t>PAD </a:t>
            </a:r>
            <a:r>
              <a:rPr lang="en-US">
                <a:solidFill>
                  <a:schemeClr val="tx1"/>
                </a:solidFill>
              </a:rPr>
              <a:t>separated from bundled payment and paid as a separate line item</a:t>
            </a:r>
            <a:endParaRPr lang="en-US">
              <a:solidFill>
                <a:schemeClr val="tx1"/>
              </a:solidFill>
              <a:ea typeface="Lato"/>
              <a:cs typeface="Lato"/>
            </a:endParaRPr>
          </a:p>
          <a:p>
            <a:pPr lvl="1"/>
            <a:r>
              <a:rPr lang="en-US"/>
              <a:t>Pharmacy claim: </a:t>
            </a:r>
          </a:p>
          <a:p>
            <a:pPr lvl="2"/>
            <a:r>
              <a:rPr lang="en-US"/>
              <a:t>PAD reimbursement on a pharmacy claim</a:t>
            </a:r>
          </a:p>
          <a:p>
            <a:pPr lvl="2"/>
            <a:r>
              <a:rPr lang="en-US"/>
              <a:t>Remainder of the bundled payment is on a medical claim</a:t>
            </a:r>
          </a:p>
          <a:p>
            <a:endParaRPr lang="en-US"/>
          </a:p>
        </p:txBody>
      </p:sp>
      <p:sp>
        <p:nvSpPr>
          <p:cNvPr id="3" name="Text Placeholder 2">
            <a:extLst>
              <a:ext uri="{FF2B5EF4-FFF2-40B4-BE49-F238E27FC236}">
                <a16:creationId xmlns:a16="http://schemas.microsoft.com/office/drawing/2014/main" id="{C5E608A5-DC58-ED11-5697-E4B35945A761}"/>
              </a:ext>
            </a:extLst>
          </p:cNvPr>
          <p:cNvSpPr>
            <a:spLocks noGrp="1"/>
          </p:cNvSpPr>
          <p:nvPr>
            <p:ph type="body" sz="quarter" idx="13"/>
          </p:nvPr>
        </p:nvSpPr>
        <p:spPr>
          <a:xfrm>
            <a:off x="609600" y="318710"/>
            <a:ext cx="4708525" cy="203200"/>
          </a:xfrm>
        </p:spPr>
        <p:txBody>
          <a:bodyPr/>
          <a:lstStyle/>
          <a:p>
            <a:r>
              <a:rPr lang="en-US"/>
              <a:t>Financial Management</a:t>
            </a:r>
          </a:p>
        </p:txBody>
      </p:sp>
      <p:sp>
        <p:nvSpPr>
          <p:cNvPr id="12" name="Date Placeholder 11">
            <a:extLst>
              <a:ext uri="{FF2B5EF4-FFF2-40B4-BE49-F238E27FC236}">
                <a16:creationId xmlns:a16="http://schemas.microsoft.com/office/drawing/2014/main" id="{72A471EB-AC72-95E4-90D8-ED899AC4A079}"/>
              </a:ext>
            </a:extLst>
          </p:cNvPr>
          <p:cNvSpPr>
            <a:spLocks noGrp="1"/>
          </p:cNvSpPr>
          <p:nvPr>
            <p:ph type="dt" sz="half" idx="10"/>
          </p:nvPr>
        </p:nvSpPr>
        <p:spPr/>
        <p:txBody>
          <a:bodyPr/>
          <a:lstStyle/>
          <a:p>
            <a:fld id="{9160ED21-C68A-45BD-AF92-B0587D48AD39}" type="datetime1">
              <a:rPr lang="en-US" smtClean="0"/>
              <a:t>12/9/2025</a:t>
            </a:fld>
            <a:endParaRPr lang="en-US"/>
          </a:p>
        </p:txBody>
      </p:sp>
      <p:sp>
        <p:nvSpPr>
          <p:cNvPr id="14" name="Slide Number Placeholder 13">
            <a:extLst>
              <a:ext uri="{FF2B5EF4-FFF2-40B4-BE49-F238E27FC236}">
                <a16:creationId xmlns:a16="http://schemas.microsoft.com/office/drawing/2014/main" id="{A15299D0-4231-4ADB-4E96-69399CFD95F9}"/>
              </a:ext>
            </a:extLst>
          </p:cNvPr>
          <p:cNvSpPr>
            <a:spLocks noGrp="1"/>
          </p:cNvSpPr>
          <p:nvPr>
            <p:ph type="sldNum" sz="quarter" idx="12"/>
          </p:nvPr>
        </p:nvSpPr>
        <p:spPr/>
        <p:txBody>
          <a:bodyPr/>
          <a:lstStyle/>
          <a:p>
            <a:fld id="{023BBA46-4A72-490A-A73A-9803D4918D51}" type="slidenum">
              <a:rPr lang="en-US" smtClean="0"/>
              <a:t>31</a:t>
            </a:fld>
            <a:endParaRPr lang="en-US"/>
          </a:p>
        </p:txBody>
      </p:sp>
      <p:pic>
        <p:nvPicPr>
          <p:cNvPr id="1026" name="Picture 2">
            <a:extLst>
              <a:ext uri="{FF2B5EF4-FFF2-40B4-BE49-F238E27FC236}">
                <a16:creationId xmlns:a16="http://schemas.microsoft.com/office/drawing/2014/main" id="{344F2470-343F-4FE9-E406-D27531A20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025" y="2246114"/>
            <a:ext cx="3515792" cy="3496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1FDA71-2A9B-45D5-3F16-6B7780E20A90}"/>
              </a:ext>
            </a:extLst>
          </p:cNvPr>
          <p:cNvSpPr txBox="1"/>
          <p:nvPr/>
        </p:nvSpPr>
        <p:spPr>
          <a:xfrm>
            <a:off x="7329830" y="1399356"/>
            <a:ext cx="4157471" cy="830997"/>
          </a:xfrm>
          <a:prstGeom prst="rect">
            <a:avLst/>
          </a:prstGeom>
          <a:noFill/>
        </p:spPr>
        <p:txBody>
          <a:bodyPr wrap="square" lIns="0" tIns="0" rIns="0" bIns="0" rtlCol="0">
            <a:spAutoFit/>
          </a:bodyPr>
          <a:lstStyle/>
          <a:p>
            <a:pPr algn="ctr"/>
            <a:r>
              <a:rPr lang="en-US" b="1"/>
              <a:t>Kymriah: Hospital Reimbursement Under Inpatient Prospective Payment System (IPPS)</a:t>
            </a:r>
            <a:endParaRPr lang="en-US" sz="1600">
              <a:solidFill>
                <a:schemeClr val="tx2"/>
              </a:solidFill>
              <a:ea typeface="Lato Light" panose="020F0502020204030203" pitchFamily="34" charset="0"/>
              <a:cs typeface="Lato Light" panose="020F0502020204030203" pitchFamily="34" charset="0"/>
            </a:endParaRPr>
          </a:p>
        </p:txBody>
      </p:sp>
      <p:sp>
        <p:nvSpPr>
          <p:cNvPr id="5" name="TextBox 9">
            <a:extLst>
              <a:ext uri="{FF2B5EF4-FFF2-40B4-BE49-F238E27FC236}">
                <a16:creationId xmlns:a16="http://schemas.microsoft.com/office/drawing/2014/main" id="{BBE1683E-42BA-7ADC-F4FB-35F08DE5F0D5}"/>
              </a:ext>
            </a:extLst>
          </p:cNvPr>
          <p:cNvSpPr txBox="1"/>
          <p:nvPr/>
        </p:nvSpPr>
        <p:spPr>
          <a:xfrm>
            <a:off x="7520025" y="5758765"/>
            <a:ext cx="381000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a:solidFill>
                  <a:schemeClr val="accent1"/>
                </a:solidFill>
              </a:rPr>
              <a:t>Image source. </a:t>
            </a:r>
            <a:r>
              <a:rPr lang="en-US" sz="1200" i="1">
                <a:solidFill>
                  <a:schemeClr val="accent1"/>
                </a:solidFill>
                <a:hlinkClick r:id="rId3">
                  <a:extLst>
                    <a:ext uri="{A12FA001-AC4F-418D-AE19-62706E023703}">
                      <ahyp:hlinkClr xmlns:ahyp="http://schemas.microsoft.com/office/drawing/2018/hyperlinkcolor" val="tx"/>
                    </a:ext>
                  </a:extLst>
                </a:hlinkClick>
              </a:rPr>
              <a:t>Avalere</a:t>
            </a:r>
            <a:endParaRPr lang="en-US" sz="1200" i="1">
              <a:solidFill>
                <a:schemeClr val="accent1"/>
              </a:solidFill>
            </a:endParaRPr>
          </a:p>
        </p:txBody>
      </p:sp>
    </p:spTree>
    <p:extLst>
      <p:ext uri="{BB962C8B-B14F-4D97-AF65-F5344CB8AC3E}">
        <p14:creationId xmlns:p14="http://schemas.microsoft.com/office/powerpoint/2010/main" val="4108039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B9B8-C973-78E3-DA80-1338BACC7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9C3E8-0123-61F0-D76A-85DA3D1F6E05}"/>
              </a:ext>
            </a:extLst>
          </p:cNvPr>
          <p:cNvSpPr>
            <a:spLocks noGrp="1"/>
          </p:cNvSpPr>
          <p:nvPr>
            <p:ph type="title"/>
          </p:nvPr>
        </p:nvSpPr>
        <p:spPr>
          <a:xfrm>
            <a:off x="609600" y="537781"/>
            <a:ext cx="9601200" cy="457200"/>
          </a:xfrm>
        </p:spPr>
        <p:txBody>
          <a:bodyPr/>
          <a:lstStyle/>
          <a:p>
            <a:r>
              <a:rPr lang="en-US"/>
              <a:t>Outpatient Medical Claim PAD Reimbursement</a:t>
            </a:r>
          </a:p>
        </p:txBody>
      </p:sp>
      <p:sp>
        <p:nvSpPr>
          <p:cNvPr id="7" name="Content Placeholder 6">
            <a:extLst>
              <a:ext uri="{FF2B5EF4-FFF2-40B4-BE49-F238E27FC236}">
                <a16:creationId xmlns:a16="http://schemas.microsoft.com/office/drawing/2014/main" id="{E72567F3-5902-AD56-55C6-B34C108E4E3C}"/>
              </a:ext>
            </a:extLst>
          </p:cNvPr>
          <p:cNvSpPr>
            <a:spLocks noGrp="1"/>
          </p:cNvSpPr>
          <p:nvPr>
            <p:ph idx="1"/>
          </p:nvPr>
        </p:nvSpPr>
        <p:spPr>
          <a:xfrm>
            <a:off x="609600" y="1549692"/>
            <a:ext cx="6629400" cy="4700016"/>
          </a:xfrm>
        </p:spPr>
        <p:txBody>
          <a:bodyPr vert="horz" lIns="91440" tIns="45720" rIns="91440" bIns="45720" rtlCol="0" anchor="t">
            <a:normAutofit fontScale="92500" lnSpcReduction="20000"/>
          </a:bodyPr>
          <a:lstStyle/>
          <a:p>
            <a:r>
              <a:rPr lang="en-US"/>
              <a:t>Reimbursement: </a:t>
            </a:r>
          </a:p>
          <a:p>
            <a:pPr lvl="1"/>
            <a:r>
              <a:rPr lang="en-US"/>
              <a:t>Medical claim using HCPCS </a:t>
            </a:r>
            <a:endParaRPr lang="en-US">
              <a:ea typeface="Lato"/>
              <a:cs typeface="Lato"/>
            </a:endParaRPr>
          </a:p>
          <a:p>
            <a:pPr lvl="2"/>
            <a:r>
              <a:rPr lang="en-US">
                <a:solidFill>
                  <a:schemeClr val="tx1"/>
                </a:solidFill>
              </a:rPr>
              <a:t>National Drug Code (NDC) is required </a:t>
            </a:r>
            <a:br>
              <a:rPr lang="en-US"/>
            </a:br>
            <a:r>
              <a:rPr lang="en-US">
                <a:solidFill>
                  <a:schemeClr val="tx1"/>
                </a:solidFill>
              </a:rPr>
              <a:t>(in addition to HCPCS)</a:t>
            </a:r>
            <a:endParaRPr lang="en-US">
              <a:solidFill>
                <a:schemeClr val="tx1"/>
              </a:solidFill>
              <a:ea typeface="Lato"/>
              <a:cs typeface="Lato"/>
            </a:endParaRPr>
          </a:p>
          <a:p>
            <a:pPr lvl="3"/>
            <a:r>
              <a:rPr lang="en-US"/>
              <a:t>Ensures product is in the Medicaid Drug </a:t>
            </a:r>
            <a:br>
              <a:rPr lang="en-US"/>
            </a:br>
            <a:r>
              <a:rPr lang="en-US"/>
              <a:t>Rebate Program (MDRP)</a:t>
            </a:r>
            <a:endParaRPr lang="en-US">
              <a:ea typeface="Lato"/>
              <a:cs typeface="Lato"/>
            </a:endParaRPr>
          </a:p>
          <a:p>
            <a:r>
              <a:rPr lang="en-US"/>
              <a:t>Considerations: </a:t>
            </a:r>
            <a:endParaRPr lang="en-US">
              <a:ea typeface="Lato"/>
              <a:cs typeface="Lato"/>
            </a:endParaRPr>
          </a:p>
          <a:p>
            <a:pPr lvl="1"/>
            <a:r>
              <a:rPr lang="en-US"/>
              <a:t>Site of care policies</a:t>
            </a:r>
            <a:endParaRPr lang="en-US">
              <a:ea typeface="Lato"/>
              <a:cs typeface="Lato"/>
            </a:endParaRPr>
          </a:p>
          <a:p>
            <a:pPr lvl="1"/>
            <a:r>
              <a:rPr lang="en-US"/>
              <a:t>Medical claims system capabilities </a:t>
            </a:r>
            <a:br>
              <a:rPr lang="en-US"/>
            </a:br>
            <a:r>
              <a:rPr lang="en-US"/>
              <a:t>with reimbursement</a:t>
            </a:r>
          </a:p>
          <a:p>
            <a:pPr lvl="1"/>
            <a:r>
              <a:rPr lang="en-US"/>
              <a:t>Utilization management criteria</a:t>
            </a:r>
            <a:endParaRPr lang="en-US">
              <a:ea typeface="Lato"/>
              <a:cs typeface="Lato"/>
            </a:endParaRPr>
          </a:p>
          <a:p>
            <a:pPr lvl="1"/>
            <a:r>
              <a:rPr lang="en-US">
                <a:ea typeface="Lato"/>
                <a:cs typeface="Lato"/>
              </a:rPr>
              <a:t>340B modifiers</a:t>
            </a:r>
          </a:p>
          <a:p>
            <a:endParaRPr lang="en-US">
              <a:ea typeface="Lato"/>
              <a:cs typeface="Lato"/>
            </a:endParaRPr>
          </a:p>
        </p:txBody>
      </p:sp>
      <p:sp>
        <p:nvSpPr>
          <p:cNvPr id="3" name="Text Placeholder 2">
            <a:extLst>
              <a:ext uri="{FF2B5EF4-FFF2-40B4-BE49-F238E27FC236}">
                <a16:creationId xmlns:a16="http://schemas.microsoft.com/office/drawing/2014/main" id="{098750E5-5B34-5C1A-C90E-C347736BCAE8}"/>
              </a:ext>
            </a:extLst>
          </p:cNvPr>
          <p:cNvSpPr>
            <a:spLocks noGrp="1"/>
          </p:cNvSpPr>
          <p:nvPr>
            <p:ph type="body" sz="quarter" idx="13"/>
          </p:nvPr>
        </p:nvSpPr>
        <p:spPr>
          <a:xfrm>
            <a:off x="609600" y="318710"/>
            <a:ext cx="4708525" cy="203200"/>
          </a:xfrm>
        </p:spPr>
        <p:txBody>
          <a:bodyPr/>
          <a:lstStyle/>
          <a:p>
            <a:r>
              <a:rPr lang="en-US"/>
              <a:t>Financial Management</a:t>
            </a:r>
          </a:p>
        </p:txBody>
      </p:sp>
      <p:sp>
        <p:nvSpPr>
          <p:cNvPr id="12" name="Date Placeholder 11">
            <a:extLst>
              <a:ext uri="{FF2B5EF4-FFF2-40B4-BE49-F238E27FC236}">
                <a16:creationId xmlns:a16="http://schemas.microsoft.com/office/drawing/2014/main" id="{748792F3-6C53-11A8-CCC8-C63658F5672D}"/>
              </a:ext>
            </a:extLst>
          </p:cNvPr>
          <p:cNvSpPr>
            <a:spLocks noGrp="1"/>
          </p:cNvSpPr>
          <p:nvPr>
            <p:ph type="dt" sz="half" idx="10"/>
          </p:nvPr>
        </p:nvSpPr>
        <p:spPr/>
        <p:txBody>
          <a:bodyPr/>
          <a:lstStyle/>
          <a:p>
            <a:fld id="{F9FEC6AA-475F-4DC6-926C-C2457359C2FC}" type="datetime1">
              <a:rPr lang="en-US" smtClean="0"/>
              <a:t>12/9/2025</a:t>
            </a:fld>
            <a:endParaRPr lang="en-US"/>
          </a:p>
        </p:txBody>
      </p:sp>
      <p:sp>
        <p:nvSpPr>
          <p:cNvPr id="14" name="Slide Number Placeholder 13">
            <a:extLst>
              <a:ext uri="{FF2B5EF4-FFF2-40B4-BE49-F238E27FC236}">
                <a16:creationId xmlns:a16="http://schemas.microsoft.com/office/drawing/2014/main" id="{6EBC4CCE-8DE7-041A-79FD-A99A87734444}"/>
              </a:ext>
            </a:extLst>
          </p:cNvPr>
          <p:cNvSpPr>
            <a:spLocks noGrp="1"/>
          </p:cNvSpPr>
          <p:nvPr>
            <p:ph type="sldNum" sz="quarter" idx="12"/>
          </p:nvPr>
        </p:nvSpPr>
        <p:spPr/>
        <p:txBody>
          <a:bodyPr/>
          <a:lstStyle/>
          <a:p>
            <a:fld id="{023BBA46-4A72-490A-A73A-9803D4918D51}" type="slidenum">
              <a:rPr lang="en-US" smtClean="0"/>
              <a:t>32</a:t>
            </a:fld>
            <a:endParaRPr lang="en-US"/>
          </a:p>
        </p:txBody>
      </p:sp>
      <p:pic>
        <p:nvPicPr>
          <p:cNvPr id="5" name="Picture 4">
            <a:extLst>
              <a:ext uri="{FF2B5EF4-FFF2-40B4-BE49-F238E27FC236}">
                <a16:creationId xmlns:a16="http://schemas.microsoft.com/office/drawing/2014/main" id="{5DF72F33-7BE3-7CF6-B4BD-143CBF317C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9116" y="1969477"/>
            <a:ext cx="4232954" cy="3868616"/>
          </a:xfrm>
          <a:prstGeom prst="rect">
            <a:avLst/>
          </a:prstGeom>
        </p:spPr>
      </p:pic>
    </p:spTree>
    <p:extLst>
      <p:ext uri="{BB962C8B-B14F-4D97-AF65-F5344CB8AC3E}">
        <p14:creationId xmlns:p14="http://schemas.microsoft.com/office/powerpoint/2010/main" val="1383407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4B2B-6F5E-EB47-03B4-CFB43F36E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CE70E-6B85-817F-6B06-BB16E1AE9553}"/>
              </a:ext>
            </a:extLst>
          </p:cNvPr>
          <p:cNvSpPr>
            <a:spLocks noGrp="1"/>
          </p:cNvSpPr>
          <p:nvPr>
            <p:ph type="title"/>
          </p:nvPr>
        </p:nvSpPr>
        <p:spPr>
          <a:xfrm>
            <a:off x="609600" y="537781"/>
            <a:ext cx="9601200" cy="457200"/>
          </a:xfrm>
        </p:spPr>
        <p:txBody>
          <a:bodyPr/>
          <a:lstStyle/>
          <a:p>
            <a:r>
              <a:rPr lang="en-US"/>
              <a:t>Outpatient Pharmacy Claim PAD Reimbursement</a:t>
            </a:r>
          </a:p>
        </p:txBody>
      </p:sp>
      <p:sp>
        <p:nvSpPr>
          <p:cNvPr id="7" name="Content Placeholder 6">
            <a:extLst>
              <a:ext uri="{FF2B5EF4-FFF2-40B4-BE49-F238E27FC236}">
                <a16:creationId xmlns:a16="http://schemas.microsoft.com/office/drawing/2014/main" id="{926D3AD8-F6C9-492F-1EAA-EE2253DE103A}"/>
              </a:ext>
            </a:extLst>
          </p:cNvPr>
          <p:cNvSpPr>
            <a:spLocks noGrp="1"/>
          </p:cNvSpPr>
          <p:nvPr>
            <p:ph idx="1"/>
          </p:nvPr>
        </p:nvSpPr>
        <p:spPr>
          <a:xfrm>
            <a:off x="609599" y="1549691"/>
            <a:ext cx="6097155" cy="4624338"/>
          </a:xfrm>
        </p:spPr>
        <p:txBody>
          <a:bodyPr vert="horz" lIns="91440" tIns="45720" rIns="91440" bIns="45720" rtlCol="0" anchor="t">
            <a:normAutofit/>
          </a:bodyPr>
          <a:lstStyle/>
          <a:p>
            <a:r>
              <a:rPr lang="en-US"/>
              <a:t>Reimbursement: </a:t>
            </a:r>
          </a:p>
          <a:p>
            <a:pPr lvl="1"/>
            <a:r>
              <a:rPr lang="en-US"/>
              <a:t>Pharmacy “lesser of logic” based </a:t>
            </a:r>
            <a:r>
              <a:rPr lang="en-US">
                <a:solidFill>
                  <a:schemeClr val="tx1"/>
                </a:solidFill>
              </a:rPr>
              <a:t>on reference pricing (e.g., AWP, WAC)</a:t>
            </a:r>
            <a:endParaRPr lang="en-US">
              <a:solidFill>
                <a:schemeClr val="tx1"/>
              </a:solidFill>
              <a:ea typeface="Lato"/>
              <a:cs typeface="Lato"/>
            </a:endParaRPr>
          </a:p>
          <a:p>
            <a:r>
              <a:rPr lang="en-US"/>
              <a:t>Considerations: </a:t>
            </a:r>
            <a:endParaRPr lang="en-US">
              <a:ea typeface="Lato"/>
              <a:cs typeface="Lato"/>
            </a:endParaRPr>
          </a:p>
          <a:p>
            <a:pPr lvl="1"/>
            <a:r>
              <a:rPr lang="en-US"/>
              <a:t>Access with buy and bill policies</a:t>
            </a:r>
            <a:endParaRPr lang="en-US">
              <a:ea typeface="Lato"/>
              <a:cs typeface="Lato"/>
            </a:endParaRPr>
          </a:p>
          <a:p>
            <a:pPr lvl="1"/>
            <a:r>
              <a:rPr lang="en-US"/>
              <a:t>Pharmacy utilization management strategies (e.g., preferred drug lists)</a:t>
            </a:r>
            <a:endParaRPr lang="en-US">
              <a:ea typeface="Lato"/>
              <a:cs typeface="Lato"/>
            </a:endParaRPr>
          </a:p>
          <a:p>
            <a:pPr lvl="1"/>
            <a:r>
              <a:rPr lang="en-US">
                <a:ea typeface="Lato"/>
                <a:cs typeface="Lato"/>
              </a:rPr>
              <a:t>Duplicative billing on a medical claim</a:t>
            </a:r>
          </a:p>
          <a:p>
            <a:pPr lvl="1"/>
            <a:r>
              <a:rPr lang="en-US">
                <a:ea typeface="Lato"/>
                <a:cs typeface="Lato"/>
              </a:rPr>
              <a:t>340B modifiers</a:t>
            </a:r>
          </a:p>
        </p:txBody>
      </p:sp>
      <p:sp>
        <p:nvSpPr>
          <p:cNvPr id="3" name="Text Placeholder 2">
            <a:extLst>
              <a:ext uri="{FF2B5EF4-FFF2-40B4-BE49-F238E27FC236}">
                <a16:creationId xmlns:a16="http://schemas.microsoft.com/office/drawing/2014/main" id="{AAF7B255-C7DD-1314-6B1D-562BFC7D4D39}"/>
              </a:ext>
            </a:extLst>
          </p:cNvPr>
          <p:cNvSpPr>
            <a:spLocks noGrp="1"/>
          </p:cNvSpPr>
          <p:nvPr>
            <p:ph type="body" sz="quarter" idx="13"/>
          </p:nvPr>
        </p:nvSpPr>
        <p:spPr>
          <a:xfrm>
            <a:off x="609600" y="318710"/>
            <a:ext cx="4708525" cy="203200"/>
          </a:xfrm>
        </p:spPr>
        <p:txBody>
          <a:bodyPr/>
          <a:lstStyle/>
          <a:p>
            <a:r>
              <a:rPr lang="en-US"/>
              <a:t>Financial Management</a:t>
            </a:r>
          </a:p>
        </p:txBody>
      </p:sp>
      <p:sp>
        <p:nvSpPr>
          <p:cNvPr id="14" name="Slide Number Placeholder 13">
            <a:extLst>
              <a:ext uri="{FF2B5EF4-FFF2-40B4-BE49-F238E27FC236}">
                <a16:creationId xmlns:a16="http://schemas.microsoft.com/office/drawing/2014/main" id="{2D3C1646-EEA3-0FE4-8BAC-8FF5075142FE}"/>
              </a:ext>
            </a:extLst>
          </p:cNvPr>
          <p:cNvSpPr>
            <a:spLocks noGrp="1"/>
          </p:cNvSpPr>
          <p:nvPr>
            <p:ph type="sldNum" sz="quarter" idx="12"/>
          </p:nvPr>
        </p:nvSpPr>
        <p:spPr/>
        <p:txBody>
          <a:bodyPr/>
          <a:lstStyle/>
          <a:p>
            <a:fld id="{023BBA46-4A72-490A-A73A-9803D4918D51}" type="slidenum">
              <a:rPr lang="en-US" smtClean="0"/>
              <a:t>33</a:t>
            </a:fld>
            <a:endParaRPr lang="en-US"/>
          </a:p>
        </p:txBody>
      </p:sp>
      <p:sp>
        <p:nvSpPr>
          <p:cNvPr id="10" name="Rectangle 2">
            <a:extLst>
              <a:ext uri="{FF2B5EF4-FFF2-40B4-BE49-F238E27FC236}">
                <a16:creationId xmlns:a16="http://schemas.microsoft.com/office/drawing/2014/main" id="{59E2D8DE-B5C5-8953-0E0A-0C14EC7AAD8D}"/>
              </a:ext>
            </a:extLst>
          </p:cNvPr>
          <p:cNvSpPr>
            <a:spLocks noChangeArrowheads="1"/>
          </p:cNvSpPr>
          <p:nvPr/>
        </p:nvSpPr>
        <p:spPr bwMode="auto">
          <a:xfrm>
            <a:off x="-3841196" y="4237131"/>
            <a:ext cx="84278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EE41A7B0-C2D8-5940-04C7-CCC127D67577}"/>
              </a:ext>
            </a:extLst>
          </p:cNvPr>
          <p:cNvSpPr>
            <a:spLocks noGrp="1"/>
          </p:cNvSpPr>
          <p:nvPr>
            <p:ph type="dt" sz="half" idx="10"/>
          </p:nvPr>
        </p:nvSpPr>
        <p:spPr/>
        <p:txBody>
          <a:bodyPr/>
          <a:lstStyle/>
          <a:p>
            <a:fld id="{EB44536C-6D74-47BC-A081-C28FF05378CD}" type="datetime1">
              <a:rPr lang="en-US" smtClean="0"/>
              <a:t>12/9/2025</a:t>
            </a:fld>
            <a:endParaRPr lang="en-US"/>
          </a:p>
        </p:txBody>
      </p:sp>
      <p:pic>
        <p:nvPicPr>
          <p:cNvPr id="6" name="Picture 5">
            <a:extLst>
              <a:ext uri="{FF2B5EF4-FFF2-40B4-BE49-F238E27FC236}">
                <a16:creationId xmlns:a16="http://schemas.microsoft.com/office/drawing/2014/main" id="{28356338-6FFF-F964-EB69-4051454765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84211" y="1901513"/>
            <a:ext cx="4297088" cy="3927230"/>
          </a:xfrm>
          <a:prstGeom prst="rect">
            <a:avLst/>
          </a:prstGeom>
        </p:spPr>
      </p:pic>
    </p:spTree>
    <p:extLst>
      <p:ext uri="{BB962C8B-B14F-4D97-AF65-F5344CB8AC3E}">
        <p14:creationId xmlns:p14="http://schemas.microsoft.com/office/powerpoint/2010/main" val="1867006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Down 10">
            <a:extLst>
              <a:ext uri="{FF2B5EF4-FFF2-40B4-BE49-F238E27FC236}">
                <a16:creationId xmlns:a16="http://schemas.microsoft.com/office/drawing/2014/main" id="{2D8558F1-E105-491C-30D3-A5F96A4EA880}"/>
              </a:ext>
            </a:extLst>
          </p:cNvPr>
          <p:cNvSpPr/>
          <p:nvPr/>
        </p:nvSpPr>
        <p:spPr>
          <a:xfrm>
            <a:off x="2095381" y="3620010"/>
            <a:ext cx="831494" cy="275464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2" name="Title 1">
            <a:extLst>
              <a:ext uri="{FF2B5EF4-FFF2-40B4-BE49-F238E27FC236}">
                <a16:creationId xmlns:a16="http://schemas.microsoft.com/office/drawing/2014/main" id="{B369BE12-DA3A-416D-8DDB-33D3A4962CED}"/>
              </a:ext>
            </a:extLst>
          </p:cNvPr>
          <p:cNvSpPr>
            <a:spLocks noGrp="1"/>
          </p:cNvSpPr>
          <p:nvPr>
            <p:ph type="title"/>
          </p:nvPr>
        </p:nvSpPr>
        <p:spPr/>
        <p:txBody>
          <a:bodyPr/>
          <a:lstStyle/>
          <a:p>
            <a:r>
              <a:rPr lang="en-US"/>
              <a:t>Oncology PAD Management Strategies</a:t>
            </a:r>
          </a:p>
        </p:txBody>
      </p:sp>
      <p:sp>
        <p:nvSpPr>
          <p:cNvPr id="3" name="Content Placeholder 2">
            <a:extLst>
              <a:ext uri="{FF2B5EF4-FFF2-40B4-BE49-F238E27FC236}">
                <a16:creationId xmlns:a16="http://schemas.microsoft.com/office/drawing/2014/main" id="{33426C63-3082-3D88-8088-92C2B1B87F65}"/>
              </a:ext>
            </a:extLst>
          </p:cNvPr>
          <p:cNvSpPr>
            <a:spLocks noGrp="1"/>
          </p:cNvSpPr>
          <p:nvPr>
            <p:ph idx="1"/>
          </p:nvPr>
        </p:nvSpPr>
        <p:spPr>
          <a:xfrm>
            <a:off x="609600" y="1549692"/>
            <a:ext cx="10972800" cy="2122538"/>
          </a:xfrm>
        </p:spPr>
        <p:txBody>
          <a:bodyPr>
            <a:normAutofit fontScale="92500"/>
          </a:bodyPr>
          <a:lstStyle/>
          <a:p>
            <a:pPr fontAlgn="base"/>
            <a:r>
              <a:rPr lang="en-US"/>
              <a:t>Cost management for oncology therapies is primarily </a:t>
            </a:r>
            <a:r>
              <a:rPr lang="en-US" b="1">
                <a:solidFill>
                  <a:schemeClr val="accent1"/>
                </a:solidFill>
              </a:rPr>
              <a:t>cost avoidance</a:t>
            </a:r>
            <a:r>
              <a:rPr lang="en-US">
                <a:solidFill>
                  <a:schemeClr val="accent1"/>
                </a:solidFill>
              </a:rPr>
              <a:t> </a:t>
            </a:r>
            <a:r>
              <a:rPr lang="en-US"/>
              <a:t>as opposed to cost savings​</a:t>
            </a:r>
          </a:p>
          <a:p>
            <a:pPr lvl="1" fontAlgn="base"/>
            <a:r>
              <a:rPr lang="en-US"/>
              <a:t>Potential savings comes from the program avoiding additional costs for therapies that would have been wasted or were not clinically appropriate</a:t>
            </a:r>
          </a:p>
          <a:p>
            <a:endParaRPr lang="en-US"/>
          </a:p>
        </p:txBody>
      </p:sp>
      <p:sp>
        <p:nvSpPr>
          <p:cNvPr id="4" name="Date Placeholder 3">
            <a:extLst>
              <a:ext uri="{FF2B5EF4-FFF2-40B4-BE49-F238E27FC236}">
                <a16:creationId xmlns:a16="http://schemas.microsoft.com/office/drawing/2014/main" id="{4344C522-0296-0881-281C-338590C19F07}"/>
              </a:ext>
            </a:extLst>
          </p:cNvPr>
          <p:cNvSpPr>
            <a:spLocks noGrp="1"/>
          </p:cNvSpPr>
          <p:nvPr>
            <p:ph type="dt" sz="half" idx="10"/>
          </p:nvPr>
        </p:nvSpPr>
        <p:spPr/>
        <p:txBody>
          <a:bodyPr/>
          <a:lstStyle/>
          <a:p>
            <a:fld id="{F6EDFFA9-D9C5-41D4-B14D-6965602388BA}" type="datetime1">
              <a:rPr lang="en-US" smtClean="0"/>
              <a:t>12/9/2025</a:t>
            </a:fld>
            <a:endParaRPr lang="en-US"/>
          </a:p>
        </p:txBody>
      </p:sp>
      <p:sp>
        <p:nvSpPr>
          <p:cNvPr id="5" name="Slide Number Placeholder 4">
            <a:extLst>
              <a:ext uri="{FF2B5EF4-FFF2-40B4-BE49-F238E27FC236}">
                <a16:creationId xmlns:a16="http://schemas.microsoft.com/office/drawing/2014/main" id="{A75E1977-DDBD-D29C-B12D-D4B7BFB84556}"/>
              </a:ext>
            </a:extLst>
          </p:cNvPr>
          <p:cNvSpPr>
            <a:spLocks noGrp="1"/>
          </p:cNvSpPr>
          <p:nvPr>
            <p:ph type="sldNum" sz="quarter" idx="12"/>
          </p:nvPr>
        </p:nvSpPr>
        <p:spPr/>
        <p:txBody>
          <a:bodyPr/>
          <a:lstStyle/>
          <a:p>
            <a:fld id="{023BBA46-4A72-490A-A73A-9803D4918D51}" type="slidenum">
              <a:rPr lang="en-US" smtClean="0"/>
              <a:t>34</a:t>
            </a:fld>
            <a:endParaRPr lang="en-US"/>
          </a:p>
        </p:txBody>
      </p:sp>
      <p:sp>
        <p:nvSpPr>
          <p:cNvPr id="6" name="Text Placeholder 5">
            <a:extLst>
              <a:ext uri="{FF2B5EF4-FFF2-40B4-BE49-F238E27FC236}">
                <a16:creationId xmlns:a16="http://schemas.microsoft.com/office/drawing/2014/main" id="{C5825C8E-9084-1AE8-5987-7749A5AEEB43}"/>
              </a:ext>
            </a:extLst>
          </p:cNvPr>
          <p:cNvSpPr>
            <a:spLocks noGrp="1"/>
          </p:cNvSpPr>
          <p:nvPr>
            <p:ph type="body" sz="quarter" idx="13"/>
          </p:nvPr>
        </p:nvSpPr>
        <p:spPr/>
        <p:txBody>
          <a:bodyPr/>
          <a:lstStyle/>
          <a:p>
            <a:endParaRPr lang="en-US"/>
          </a:p>
        </p:txBody>
      </p:sp>
      <p:graphicFrame>
        <p:nvGraphicFramePr>
          <p:cNvPr id="9" name="Table 8">
            <a:extLst>
              <a:ext uri="{FF2B5EF4-FFF2-40B4-BE49-F238E27FC236}">
                <a16:creationId xmlns:a16="http://schemas.microsoft.com/office/drawing/2014/main" id="{0C43322F-8D27-5C13-B44B-60957B811D24}"/>
              </a:ext>
            </a:extLst>
          </p:cNvPr>
          <p:cNvGraphicFramePr>
            <a:graphicFrameLocks noGrp="1"/>
          </p:cNvGraphicFramePr>
          <p:nvPr>
            <p:extLst>
              <p:ext uri="{D42A27DB-BD31-4B8C-83A1-F6EECF244321}">
                <p14:modId xmlns:p14="http://schemas.microsoft.com/office/powerpoint/2010/main" val="513761842"/>
              </p:ext>
            </p:extLst>
          </p:nvPr>
        </p:nvGraphicFramePr>
        <p:xfrm>
          <a:off x="2696368" y="3641950"/>
          <a:ext cx="6918243" cy="2340984"/>
        </p:xfrm>
        <a:graphic>
          <a:graphicData uri="http://schemas.openxmlformats.org/drawingml/2006/table">
            <a:tbl>
              <a:tblPr/>
              <a:tblGrid>
                <a:gridCol w="2211151">
                  <a:extLst>
                    <a:ext uri="{9D8B030D-6E8A-4147-A177-3AD203B41FA5}">
                      <a16:colId xmlns:a16="http://schemas.microsoft.com/office/drawing/2014/main" val="3362984827"/>
                    </a:ext>
                  </a:extLst>
                </a:gridCol>
                <a:gridCol w="4707092">
                  <a:extLst>
                    <a:ext uri="{9D8B030D-6E8A-4147-A177-3AD203B41FA5}">
                      <a16:colId xmlns:a16="http://schemas.microsoft.com/office/drawing/2014/main" val="3668432320"/>
                    </a:ext>
                  </a:extLst>
                </a:gridCol>
              </a:tblGrid>
              <a:tr h="390164">
                <a:tc>
                  <a:txBody>
                    <a:bodyPr/>
                    <a:lstStyle/>
                    <a:p>
                      <a:pPr algn="l" fontAlgn="base">
                        <a:lnSpc>
                          <a:spcPts val="1950"/>
                        </a:lnSpc>
                        <a:buNone/>
                      </a:pPr>
                      <a:r>
                        <a:rPr lang="en-US" sz="1800" b="1" i="0">
                          <a:solidFill>
                            <a:srgbClr val="FFFFFF"/>
                          </a:solidFill>
                          <a:effectLst/>
                          <a:latin typeface="Lato" panose="020F0502020204030203" pitchFamily="34" charset="0"/>
                        </a:rPr>
                        <a:t>Product Type​</a:t>
                      </a:r>
                      <a:endParaRPr lang="en-US" sz="2000" b="1" i="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455B65"/>
                      </a:solidFill>
                      <a:prstDash val="solid"/>
                      <a:round/>
                      <a:headEnd type="none" w="med" len="med"/>
                      <a:tailEnd type="none" w="med" len="med"/>
                    </a:lnB>
                    <a:solidFill>
                      <a:srgbClr val="455B65"/>
                    </a:solidFill>
                  </a:tcPr>
                </a:tc>
                <a:tc>
                  <a:txBody>
                    <a:bodyPr/>
                    <a:lstStyle/>
                    <a:p>
                      <a:pPr algn="l" fontAlgn="base">
                        <a:lnSpc>
                          <a:spcPts val="1950"/>
                        </a:lnSpc>
                        <a:buNone/>
                      </a:pPr>
                      <a:r>
                        <a:rPr lang="en-US" sz="1800" b="1" i="0">
                          <a:solidFill>
                            <a:srgbClr val="FFFFFF"/>
                          </a:solidFill>
                          <a:effectLst/>
                          <a:latin typeface="Lato" panose="020F0502020204030203" pitchFamily="34" charset="0"/>
                        </a:rPr>
                        <a:t>Utilization Management Strategy​</a:t>
                      </a:r>
                      <a:endParaRPr lang="en-US" sz="2000" b="1" i="0">
                        <a:solidFill>
                          <a:srgbClr val="FFFFFF"/>
                        </a:solidFill>
                        <a:effectLst/>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455B65"/>
                      </a:solidFill>
                      <a:prstDash val="solid"/>
                      <a:round/>
                      <a:headEnd type="none" w="med" len="med"/>
                      <a:tailEnd type="none" w="med" len="med"/>
                    </a:lnB>
                    <a:solidFill>
                      <a:srgbClr val="455B65"/>
                    </a:solidFill>
                  </a:tcPr>
                </a:tc>
                <a:extLst>
                  <a:ext uri="{0D108BD9-81ED-4DB2-BD59-A6C34878D82A}">
                    <a16:rowId xmlns:a16="http://schemas.microsoft.com/office/drawing/2014/main" val="522134497"/>
                  </a:ext>
                </a:extLst>
              </a:tr>
              <a:tr h="390164">
                <a:tc>
                  <a:txBody>
                    <a:bodyPr/>
                    <a:lstStyle/>
                    <a:p>
                      <a:pPr algn="l" fontAlgn="base">
                        <a:lnSpc>
                          <a:spcPts val="1950"/>
                        </a:lnSpc>
                        <a:buNone/>
                      </a:pPr>
                      <a:r>
                        <a:rPr lang="en-US" sz="1800" b="0" i="0">
                          <a:solidFill>
                            <a:srgbClr val="33444B"/>
                          </a:solidFill>
                          <a:effectLst/>
                          <a:latin typeface="Lato" panose="020F0502020204030203" pitchFamily="34" charset="0"/>
                        </a:rPr>
                        <a:t>Oral​</a:t>
                      </a:r>
                      <a:endParaRPr lang="en-US" sz="2000" b="0" i="0">
                        <a:solidFill>
                          <a:srgbClr val="33444B"/>
                        </a:solidFill>
                        <a:effectLst/>
                      </a:endParaRPr>
                    </a:p>
                  </a:txBody>
                  <a:tcP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tc>
                  <a:txBody>
                    <a:bodyPr/>
                    <a:lstStyle/>
                    <a:p>
                      <a:pPr algn="l" fontAlgn="base">
                        <a:lnSpc>
                          <a:spcPts val="1950"/>
                        </a:lnSpc>
                        <a:buNone/>
                      </a:pPr>
                      <a:r>
                        <a:rPr lang="en-US" sz="1800" b="0" i="0">
                          <a:solidFill>
                            <a:srgbClr val="33444B"/>
                          </a:solidFill>
                          <a:effectLst/>
                          <a:latin typeface="Lato" panose="020F0502020204030203" pitchFamily="34" charset="0"/>
                        </a:rPr>
                        <a:t>Generics First​</a:t>
                      </a:r>
                      <a:endParaRPr lang="en-US" sz="2000" b="0" i="0">
                        <a:solidFill>
                          <a:srgbClr val="33444B"/>
                        </a:solidFill>
                        <a:effectLst/>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extLst>
                  <a:ext uri="{0D108BD9-81ED-4DB2-BD59-A6C34878D82A}">
                    <a16:rowId xmlns:a16="http://schemas.microsoft.com/office/drawing/2014/main" val="954980088"/>
                  </a:ext>
                </a:extLst>
              </a:tr>
              <a:tr h="390164">
                <a:tc>
                  <a:txBody>
                    <a:bodyPr/>
                    <a:lstStyle/>
                    <a:p>
                      <a:pPr algn="l" fontAlgn="base">
                        <a:lnSpc>
                          <a:spcPts val="1950"/>
                        </a:lnSpc>
                        <a:buNone/>
                      </a:pPr>
                      <a:r>
                        <a:rPr lang="en-US" sz="1800" b="0" i="0">
                          <a:solidFill>
                            <a:srgbClr val="33444B"/>
                          </a:solidFill>
                          <a:effectLst/>
                          <a:latin typeface="Lato" panose="020F0502020204030203" pitchFamily="34" charset="0"/>
                        </a:rPr>
                        <a:t>Oral​</a:t>
                      </a:r>
                      <a:endParaRPr lang="en-US" sz="2000" b="0" i="0">
                        <a:solidFill>
                          <a:srgbClr val="33444B"/>
                        </a:solidFill>
                        <a:effectLst/>
                      </a:endParaRPr>
                    </a:p>
                  </a:txBody>
                  <a:tcP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tc>
                  <a:txBody>
                    <a:bodyPr/>
                    <a:lstStyle/>
                    <a:p>
                      <a:pPr algn="l" fontAlgn="base">
                        <a:lnSpc>
                          <a:spcPts val="1950"/>
                        </a:lnSpc>
                        <a:buNone/>
                      </a:pPr>
                      <a:r>
                        <a:rPr lang="en-US" sz="1800" b="0" i="0">
                          <a:solidFill>
                            <a:srgbClr val="33444B"/>
                          </a:solidFill>
                          <a:effectLst/>
                          <a:latin typeface="Lato" panose="020F0502020204030203" pitchFamily="34" charset="0"/>
                        </a:rPr>
                        <a:t>Split Fill​</a:t>
                      </a:r>
                      <a:endParaRPr lang="en-US" sz="2000" b="0" i="0">
                        <a:solidFill>
                          <a:srgbClr val="33444B"/>
                        </a:solidFill>
                        <a:effectLst/>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extLst>
                  <a:ext uri="{0D108BD9-81ED-4DB2-BD59-A6C34878D82A}">
                    <a16:rowId xmlns:a16="http://schemas.microsoft.com/office/drawing/2014/main" val="3250738371"/>
                  </a:ext>
                </a:extLst>
              </a:tr>
              <a:tr h="390164">
                <a:tc>
                  <a:txBody>
                    <a:bodyPr/>
                    <a:lstStyle/>
                    <a:p>
                      <a:pPr algn="l" fontAlgn="base">
                        <a:lnSpc>
                          <a:spcPts val="1950"/>
                        </a:lnSpc>
                        <a:buNone/>
                      </a:pPr>
                      <a:r>
                        <a:rPr lang="en-US" sz="1800" b="0" i="0">
                          <a:solidFill>
                            <a:srgbClr val="33444B"/>
                          </a:solidFill>
                          <a:effectLst/>
                          <a:latin typeface="Lato" panose="020F0502020204030203" pitchFamily="34" charset="0"/>
                        </a:rPr>
                        <a:t>Oral and PADs​</a:t>
                      </a:r>
                      <a:endParaRPr lang="en-US" sz="2000" b="0" i="0">
                        <a:solidFill>
                          <a:srgbClr val="33444B"/>
                        </a:solidFill>
                        <a:effectLst/>
                      </a:endParaRPr>
                    </a:p>
                  </a:txBody>
                  <a:tcP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tc>
                  <a:txBody>
                    <a:bodyPr/>
                    <a:lstStyle/>
                    <a:p>
                      <a:pPr algn="l" fontAlgn="base">
                        <a:lnSpc>
                          <a:spcPts val="1950"/>
                        </a:lnSpc>
                        <a:buNone/>
                      </a:pPr>
                      <a:r>
                        <a:rPr lang="en-US" sz="1800" b="0" i="0">
                          <a:solidFill>
                            <a:srgbClr val="33444B"/>
                          </a:solidFill>
                          <a:effectLst/>
                          <a:latin typeface="Lato" panose="020F0502020204030203" pitchFamily="34" charset="0"/>
                        </a:rPr>
                        <a:t>Preferred drug list​</a:t>
                      </a:r>
                      <a:endParaRPr lang="en-US" sz="2000" b="0" i="0">
                        <a:solidFill>
                          <a:srgbClr val="33444B"/>
                        </a:solidFill>
                        <a:effectLst/>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extLst>
                  <a:ext uri="{0D108BD9-81ED-4DB2-BD59-A6C34878D82A}">
                    <a16:rowId xmlns:a16="http://schemas.microsoft.com/office/drawing/2014/main" val="2757877049"/>
                  </a:ext>
                </a:extLst>
              </a:tr>
              <a:tr h="390164">
                <a:tc>
                  <a:txBody>
                    <a:bodyPr/>
                    <a:lstStyle/>
                    <a:p>
                      <a:pPr algn="l" fontAlgn="base">
                        <a:lnSpc>
                          <a:spcPts val="1950"/>
                        </a:lnSpc>
                        <a:buNone/>
                      </a:pPr>
                      <a:r>
                        <a:rPr lang="en-US" sz="1800" b="0" i="0">
                          <a:solidFill>
                            <a:srgbClr val="33444B"/>
                          </a:solidFill>
                          <a:effectLst/>
                          <a:latin typeface="Lato" panose="020F0502020204030203" pitchFamily="34" charset="0"/>
                        </a:rPr>
                        <a:t>Oral and PADs​</a:t>
                      </a:r>
                      <a:endParaRPr lang="en-US" sz="2000" b="0" i="0">
                        <a:solidFill>
                          <a:srgbClr val="33444B"/>
                        </a:solidFill>
                        <a:effectLst/>
                      </a:endParaRPr>
                    </a:p>
                  </a:txBody>
                  <a:tcP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tc>
                  <a:txBody>
                    <a:bodyPr/>
                    <a:lstStyle/>
                    <a:p>
                      <a:pPr algn="l" fontAlgn="base">
                        <a:lnSpc>
                          <a:spcPts val="1950"/>
                        </a:lnSpc>
                        <a:buNone/>
                      </a:pPr>
                      <a:r>
                        <a:rPr lang="en-US" sz="1800" b="0" i="0">
                          <a:solidFill>
                            <a:srgbClr val="33444B"/>
                          </a:solidFill>
                          <a:effectLst/>
                          <a:latin typeface="Lato" panose="020F0502020204030203" pitchFamily="34" charset="0"/>
                        </a:rPr>
                        <a:t>Max units or quantity limits​</a:t>
                      </a:r>
                      <a:endParaRPr lang="en-US" sz="2000" b="0" i="0">
                        <a:solidFill>
                          <a:srgbClr val="33444B"/>
                        </a:solidFill>
                        <a:effectLst/>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455B65"/>
                      </a:solidFill>
                      <a:prstDash val="solid"/>
                      <a:round/>
                      <a:headEnd type="none" w="med" len="med"/>
                      <a:tailEnd type="none" w="med" len="med"/>
                    </a:lnT>
                    <a:lnB w="7620" cap="flat" cmpd="sng" algn="ctr">
                      <a:solidFill>
                        <a:srgbClr val="455B65"/>
                      </a:solidFill>
                      <a:prstDash val="solid"/>
                      <a:round/>
                      <a:headEnd type="none" w="med" len="med"/>
                      <a:tailEnd type="none" w="med" len="med"/>
                    </a:lnB>
                    <a:noFill/>
                  </a:tcPr>
                </a:tc>
                <a:extLst>
                  <a:ext uri="{0D108BD9-81ED-4DB2-BD59-A6C34878D82A}">
                    <a16:rowId xmlns:a16="http://schemas.microsoft.com/office/drawing/2014/main" val="2411165342"/>
                  </a:ext>
                </a:extLst>
              </a:tr>
              <a:tr h="390164">
                <a:tc>
                  <a:txBody>
                    <a:bodyPr/>
                    <a:lstStyle/>
                    <a:p>
                      <a:pPr algn="l" fontAlgn="base">
                        <a:lnSpc>
                          <a:spcPts val="1950"/>
                        </a:lnSpc>
                        <a:buNone/>
                      </a:pPr>
                      <a:r>
                        <a:rPr lang="en-US" sz="1800" b="0" i="0">
                          <a:solidFill>
                            <a:srgbClr val="33444B"/>
                          </a:solidFill>
                          <a:effectLst/>
                          <a:latin typeface="Lato" panose="020F0502020204030203" pitchFamily="34" charset="0"/>
                        </a:rPr>
                        <a:t>PADs​</a:t>
                      </a:r>
                      <a:endParaRPr lang="en-US" sz="2000" b="0" i="0">
                        <a:solidFill>
                          <a:srgbClr val="33444B"/>
                        </a:solidFill>
                        <a:effectLst/>
                      </a:endParaRPr>
                    </a:p>
                  </a:txBody>
                  <a:tcP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 cap="flat" cmpd="sng" algn="ctr">
                      <a:solidFill>
                        <a:srgbClr val="455B6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1950"/>
                        </a:lnSpc>
                        <a:buNone/>
                      </a:pPr>
                      <a:r>
                        <a:rPr lang="en-US" sz="1800" b="0" i="0">
                          <a:solidFill>
                            <a:srgbClr val="33444B"/>
                          </a:solidFill>
                          <a:effectLst/>
                          <a:latin typeface="Lato" panose="020F0502020204030203" pitchFamily="34" charset="0"/>
                        </a:rPr>
                        <a:t>Drug wastage or dose rounding​</a:t>
                      </a:r>
                      <a:endParaRPr lang="en-US" sz="2000" b="0" i="0">
                        <a:solidFill>
                          <a:srgbClr val="33444B"/>
                        </a:solidFill>
                        <a:effectLst/>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455B6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0712161"/>
                  </a:ext>
                </a:extLst>
              </a:tr>
            </a:tbl>
          </a:graphicData>
        </a:graphic>
      </p:graphicFrame>
      <p:sp>
        <p:nvSpPr>
          <p:cNvPr id="15" name="TextBox 7">
            <a:extLst>
              <a:ext uri="{FF2B5EF4-FFF2-40B4-BE49-F238E27FC236}">
                <a16:creationId xmlns:a16="http://schemas.microsoft.com/office/drawing/2014/main" id="{6E351E82-8B73-8525-3DE3-E0DE085EC017}"/>
              </a:ext>
            </a:extLst>
          </p:cNvPr>
          <p:cNvSpPr txBox="1"/>
          <p:nvPr/>
        </p:nvSpPr>
        <p:spPr>
          <a:xfrm rot="16200000">
            <a:off x="1451746" y="4748960"/>
            <a:ext cx="211876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Increased Complexity</a:t>
            </a:r>
          </a:p>
        </p:txBody>
      </p:sp>
      <p:sp>
        <p:nvSpPr>
          <p:cNvPr id="7" name="TextBox 5">
            <a:extLst>
              <a:ext uri="{FF2B5EF4-FFF2-40B4-BE49-F238E27FC236}">
                <a16:creationId xmlns:a16="http://schemas.microsoft.com/office/drawing/2014/main" id="{905CE9CA-229F-B66E-6EC1-9550AC40F6D1}"/>
              </a:ext>
            </a:extLst>
          </p:cNvPr>
          <p:cNvSpPr txBox="1"/>
          <p:nvPr/>
        </p:nvSpPr>
        <p:spPr>
          <a:xfrm>
            <a:off x="6513125" y="5977620"/>
            <a:ext cx="310148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a:t>PAD: practitioner-administered drug</a:t>
            </a:r>
          </a:p>
        </p:txBody>
      </p:sp>
    </p:spTree>
    <p:extLst>
      <p:ext uri="{BB962C8B-B14F-4D97-AF65-F5344CB8AC3E}">
        <p14:creationId xmlns:p14="http://schemas.microsoft.com/office/powerpoint/2010/main" val="1090320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FD0AF-7F10-C1BD-56EC-B856BE51A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1310D-8331-DFF2-6156-20D3A09791AF}"/>
              </a:ext>
            </a:extLst>
          </p:cNvPr>
          <p:cNvSpPr>
            <a:spLocks noGrp="1"/>
          </p:cNvSpPr>
          <p:nvPr>
            <p:ph type="title"/>
          </p:nvPr>
        </p:nvSpPr>
        <p:spPr>
          <a:xfrm>
            <a:off x="609600" y="537781"/>
            <a:ext cx="9601200" cy="457200"/>
          </a:xfrm>
        </p:spPr>
        <p:txBody>
          <a:bodyPr/>
          <a:lstStyle/>
          <a:p>
            <a:r>
              <a:rPr lang="en-US"/>
              <a:t>Rebate Collection Challenges</a:t>
            </a:r>
            <a:endParaRPr lang="en-US" sz="1600" i="1"/>
          </a:p>
        </p:txBody>
      </p:sp>
      <p:sp>
        <p:nvSpPr>
          <p:cNvPr id="3" name="Content Placeholder 2">
            <a:extLst>
              <a:ext uri="{FF2B5EF4-FFF2-40B4-BE49-F238E27FC236}">
                <a16:creationId xmlns:a16="http://schemas.microsoft.com/office/drawing/2014/main" id="{3E03E872-231B-255B-EE42-FA0312341E8F}"/>
              </a:ext>
            </a:extLst>
          </p:cNvPr>
          <p:cNvSpPr>
            <a:spLocks noGrp="1"/>
          </p:cNvSpPr>
          <p:nvPr>
            <p:ph idx="1"/>
          </p:nvPr>
        </p:nvSpPr>
        <p:spPr>
          <a:xfrm>
            <a:off x="609600" y="1719026"/>
            <a:ext cx="10972800" cy="4488349"/>
          </a:xfrm>
        </p:spPr>
        <p:txBody>
          <a:bodyPr vert="horz" lIns="0" tIns="45720" rIns="0" bIns="45720" rtlCol="0" anchor="t">
            <a:normAutofit/>
          </a:bodyPr>
          <a:lstStyle/>
          <a:p>
            <a:endParaRPr lang="en-US" sz="2000"/>
          </a:p>
          <a:p>
            <a:endParaRPr lang="en-US" sz="2000"/>
          </a:p>
        </p:txBody>
      </p:sp>
      <p:sp>
        <p:nvSpPr>
          <p:cNvPr id="11" name="Date Placeholder 10">
            <a:extLst>
              <a:ext uri="{FF2B5EF4-FFF2-40B4-BE49-F238E27FC236}">
                <a16:creationId xmlns:a16="http://schemas.microsoft.com/office/drawing/2014/main" id="{B75E3395-0C18-D19C-CF85-C222348A1F78}"/>
              </a:ext>
            </a:extLst>
          </p:cNvPr>
          <p:cNvSpPr>
            <a:spLocks noGrp="1"/>
          </p:cNvSpPr>
          <p:nvPr>
            <p:ph type="dt" sz="half" idx="10"/>
          </p:nvPr>
        </p:nvSpPr>
        <p:spPr>
          <a:xfrm>
            <a:off x="609600" y="6479817"/>
            <a:ext cx="1825951" cy="202680"/>
          </a:xfrm>
        </p:spPr>
        <p:txBody>
          <a:bodyPr/>
          <a:lstStyle/>
          <a:p>
            <a:fld id="{257DB202-DCBE-4DD7-85EA-1B12E7E5218C}" type="datetime1">
              <a:rPr lang="en-US" smtClean="0"/>
              <a:t>12/9/2025</a:t>
            </a:fld>
            <a:endParaRPr lang="en-US"/>
          </a:p>
        </p:txBody>
      </p:sp>
      <p:sp>
        <p:nvSpPr>
          <p:cNvPr id="13" name="Slide Number Placeholder 12">
            <a:extLst>
              <a:ext uri="{FF2B5EF4-FFF2-40B4-BE49-F238E27FC236}">
                <a16:creationId xmlns:a16="http://schemas.microsoft.com/office/drawing/2014/main" id="{E54A2EE8-4094-42BB-739E-0612962C1697}"/>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35</a:t>
            </a:fld>
            <a:endParaRPr lang="en-US"/>
          </a:p>
        </p:txBody>
      </p:sp>
      <p:sp>
        <p:nvSpPr>
          <p:cNvPr id="9" name="Text Placeholder 8">
            <a:extLst>
              <a:ext uri="{FF2B5EF4-FFF2-40B4-BE49-F238E27FC236}">
                <a16:creationId xmlns:a16="http://schemas.microsoft.com/office/drawing/2014/main" id="{AF4D36FA-B3F7-DE26-D858-FDB2BA9F4FB5}"/>
              </a:ext>
            </a:extLst>
          </p:cNvPr>
          <p:cNvSpPr>
            <a:spLocks noGrp="1"/>
          </p:cNvSpPr>
          <p:nvPr>
            <p:ph type="body" idx="13"/>
          </p:nvPr>
        </p:nvSpPr>
        <p:spPr>
          <a:xfrm>
            <a:off x="609600" y="1008686"/>
            <a:ext cx="9601198" cy="452187"/>
          </a:xfrm>
        </p:spPr>
        <p:txBody>
          <a:bodyPr/>
          <a:lstStyle/>
          <a:p>
            <a:r>
              <a:rPr lang="en-US">
                <a:ea typeface="Lato Light"/>
                <a:cs typeface="Lato Light"/>
              </a:rPr>
              <a:t>Common State Challenges</a:t>
            </a:r>
          </a:p>
        </p:txBody>
      </p:sp>
      <p:sp>
        <p:nvSpPr>
          <p:cNvPr id="10" name="Text Placeholder 9">
            <a:extLst>
              <a:ext uri="{FF2B5EF4-FFF2-40B4-BE49-F238E27FC236}">
                <a16:creationId xmlns:a16="http://schemas.microsoft.com/office/drawing/2014/main" id="{5957B22D-DB47-8E8B-E7A5-2D16B1A8E6FB}"/>
              </a:ext>
            </a:extLst>
          </p:cNvPr>
          <p:cNvSpPr>
            <a:spLocks noGrp="1"/>
          </p:cNvSpPr>
          <p:nvPr>
            <p:ph type="body" sz="quarter" idx="14"/>
          </p:nvPr>
        </p:nvSpPr>
        <p:spPr>
          <a:xfrm>
            <a:off x="609600" y="318710"/>
            <a:ext cx="4708525" cy="203200"/>
          </a:xfrm>
        </p:spPr>
        <p:txBody>
          <a:bodyPr/>
          <a:lstStyle/>
          <a:p>
            <a:r>
              <a:rPr lang="en-US"/>
              <a:t>Financial management</a:t>
            </a:r>
          </a:p>
        </p:txBody>
      </p:sp>
      <p:graphicFrame>
        <p:nvGraphicFramePr>
          <p:cNvPr id="6" name="Content Placeholder 6">
            <a:extLst>
              <a:ext uri="{FF2B5EF4-FFF2-40B4-BE49-F238E27FC236}">
                <a16:creationId xmlns:a16="http://schemas.microsoft.com/office/drawing/2014/main" id="{0BD1DF47-B4C4-7272-B93B-AC9529264EA0}"/>
              </a:ext>
            </a:extLst>
          </p:cNvPr>
          <p:cNvGraphicFramePr>
            <a:graphicFrameLocks/>
          </p:cNvGraphicFramePr>
          <p:nvPr>
            <p:extLst>
              <p:ext uri="{D42A27DB-BD31-4B8C-83A1-F6EECF244321}">
                <p14:modId xmlns:p14="http://schemas.microsoft.com/office/powerpoint/2010/main" val="1056747338"/>
              </p:ext>
            </p:extLst>
          </p:nvPr>
        </p:nvGraphicFramePr>
        <p:xfrm>
          <a:off x="609600" y="1649933"/>
          <a:ext cx="10972800" cy="4670285"/>
        </p:xfrm>
        <a:graphic>
          <a:graphicData uri="http://schemas.openxmlformats.org/drawingml/2006/table">
            <a:tbl>
              <a:tblPr firstRow="1" bandRow="1">
                <a:tableStyleId>{2D5ABB26-0587-4C30-8999-92F81FD0307C}</a:tableStyleId>
              </a:tblPr>
              <a:tblGrid>
                <a:gridCol w="3162300">
                  <a:extLst>
                    <a:ext uri="{9D8B030D-6E8A-4147-A177-3AD203B41FA5}">
                      <a16:colId xmlns:a16="http://schemas.microsoft.com/office/drawing/2014/main" val="4182673486"/>
                    </a:ext>
                  </a:extLst>
                </a:gridCol>
                <a:gridCol w="7810500">
                  <a:extLst>
                    <a:ext uri="{9D8B030D-6E8A-4147-A177-3AD203B41FA5}">
                      <a16:colId xmlns:a16="http://schemas.microsoft.com/office/drawing/2014/main" val="2255712251"/>
                    </a:ext>
                  </a:extLst>
                </a:gridCol>
              </a:tblGrid>
              <a:tr h="459443">
                <a:tc>
                  <a:txBody>
                    <a:bodyPr/>
                    <a:lstStyle/>
                    <a:p>
                      <a:r>
                        <a:rPr lang="en-US" sz="1800" b="0">
                          <a:solidFill>
                            <a:srgbClr val="455B65"/>
                          </a:solidFill>
                          <a:latin typeface="Lato Light" panose="020F0502020204030203" pitchFamily="34" charset="0"/>
                          <a:ea typeface="Lato Light" panose="020F0502020204030203" pitchFamily="34" charset="0"/>
                          <a:cs typeface="Lato Light" panose="020F0502020204030203" pitchFamily="34" charset="0"/>
                        </a:rPr>
                        <a:t>Challenges</a:t>
                      </a:r>
                    </a:p>
                  </a:txBody>
                  <a:tcPr marL="0">
                    <a:lnB w="12700" cap="flat" cmpd="sng" algn="ctr">
                      <a:solidFill>
                        <a:schemeClr val="bg1">
                          <a:lumMod val="75000"/>
                        </a:schemeClr>
                      </a:solidFill>
                      <a:prstDash val="solid"/>
                      <a:round/>
                      <a:headEnd type="none" w="med" len="med"/>
                      <a:tailEnd type="none" w="med" len="med"/>
                    </a:lnB>
                  </a:tcPr>
                </a:tc>
                <a:tc>
                  <a:txBody>
                    <a:bodyPr/>
                    <a:lstStyle/>
                    <a:p>
                      <a:r>
                        <a:rPr lang="en-US" sz="1800">
                          <a:solidFill>
                            <a:srgbClr val="455B65"/>
                          </a:solidFill>
                          <a:latin typeface="Lato Light" panose="020F0502020204030203" pitchFamily="34" charset="0"/>
                          <a:ea typeface="Lato Light" panose="020F0502020204030203" pitchFamily="34" charset="0"/>
                          <a:cs typeface="Lato Light" panose="020F0502020204030203" pitchFamily="34" charset="0"/>
                        </a:rPr>
                        <a:t>Potential strategies</a:t>
                      </a:r>
                    </a:p>
                  </a:txBody>
                  <a:tcPr marL="0">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147391"/>
                  </a:ext>
                </a:extLst>
              </a:tr>
              <a:tr h="1263468">
                <a:tc>
                  <a:txBody>
                    <a:bodyPr/>
                    <a:lstStyle/>
                    <a:p>
                      <a:r>
                        <a:rPr lang="en-US" sz="2000" kern="1200">
                          <a:solidFill>
                            <a:srgbClr val="455B65"/>
                          </a:solidFill>
                        </a:rPr>
                        <a:t>Inaccurate</a:t>
                      </a:r>
                      <a:r>
                        <a:rPr lang="en-US" sz="2000" strike="noStrike">
                          <a:solidFill>
                            <a:schemeClr val="bg1">
                              <a:lumMod val="76000"/>
                            </a:schemeClr>
                          </a:solidFill>
                        </a:rPr>
                        <a:t> </a:t>
                      </a:r>
                      <a:r>
                        <a:rPr lang="en-US" sz="2000">
                          <a:solidFill>
                            <a:srgbClr val="455B65"/>
                          </a:solidFill>
                        </a:rPr>
                        <a:t>information on claims (e.g., wrong NDC, wrong units, etc.)</a:t>
                      </a:r>
                    </a:p>
                  </a:txBody>
                  <a:tcPr marL="0">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182880" indent="-182880">
                        <a:buFont typeface="Arial"/>
                        <a:buChar char="•"/>
                      </a:pPr>
                      <a:r>
                        <a:rPr lang="en-US" sz="2000">
                          <a:solidFill>
                            <a:srgbClr val="455B65"/>
                          </a:solidFill>
                        </a:rPr>
                        <a:t>Provider education on common billing errors</a:t>
                      </a:r>
                    </a:p>
                    <a:p>
                      <a:pPr marL="182880" lvl="0" indent="-182880">
                        <a:buFont typeface="Arial"/>
                        <a:buChar char="•"/>
                      </a:pPr>
                      <a:r>
                        <a:rPr lang="en-US" sz="2000">
                          <a:solidFill>
                            <a:srgbClr val="455B65"/>
                          </a:solidFill>
                        </a:rPr>
                        <a:t>Claim edits using HCPCS to NDC crosswalks</a:t>
                      </a:r>
                    </a:p>
                  </a:txBody>
                  <a:tcPr marL="0">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3843957131"/>
                  </a:ext>
                </a:extLst>
              </a:tr>
              <a:tr h="1646337">
                <a:tc>
                  <a:txBody>
                    <a:bodyPr/>
                    <a:lstStyle/>
                    <a:p>
                      <a:r>
                        <a:rPr lang="en-US" sz="2000">
                          <a:solidFill>
                            <a:srgbClr val="455B65"/>
                          </a:solidFill>
                        </a:rPr>
                        <a:t>Excluding 340B utilization at entity/provider level instead of the claim-line level</a:t>
                      </a:r>
                    </a:p>
                  </a:txBody>
                  <a:tcPr marL="0">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marL="182880" lvl="0" indent="-182880">
                        <a:buFont typeface="Arial"/>
                        <a:buChar char="•"/>
                      </a:pPr>
                      <a:r>
                        <a:rPr lang="en-US" sz="2000" b="0" u="none" strike="noStrike" noProof="0">
                          <a:solidFill>
                            <a:srgbClr val="455B65"/>
                          </a:solidFill>
                        </a:rPr>
                        <a:t>Require providers to use "UD" and "UC" coding indicating definitively when non-340B stock was used</a:t>
                      </a:r>
                    </a:p>
                    <a:p>
                      <a:pPr marL="182880" lvl="0" indent="-182880">
                        <a:buFont typeface="Arial"/>
                        <a:buChar char="•"/>
                      </a:pPr>
                      <a:r>
                        <a:rPr lang="en-US" sz="2000" b="0" u="none" strike="noStrike" noProof="0">
                          <a:solidFill>
                            <a:srgbClr val="455B65"/>
                          </a:solidFill>
                        </a:rPr>
                        <a:t>Ensure rebate processor is excluding utilization based on line-level coding rather than using entity-level exclusions</a:t>
                      </a:r>
                      <a:endParaRPr lang="en-US" sz="2000" b="0" i="0" u="none" strike="noStrike" noProof="0">
                        <a:solidFill>
                          <a:srgbClr val="455B65"/>
                        </a:solidFill>
                        <a:latin typeface="Lato"/>
                      </a:endParaRPr>
                    </a:p>
                  </a:txBody>
                  <a:tcPr marL="0">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496618744"/>
                  </a:ext>
                </a:extLst>
              </a:tr>
              <a:tr h="1301037">
                <a:tc>
                  <a:txBody>
                    <a:bodyPr/>
                    <a:lstStyle/>
                    <a:p>
                      <a:r>
                        <a:rPr lang="en-US" sz="2000">
                          <a:solidFill>
                            <a:srgbClr val="455B65"/>
                          </a:solidFill>
                        </a:rPr>
                        <a:t>Miscellaneous codes used for non-rebateable PADs</a:t>
                      </a:r>
                    </a:p>
                  </a:txBody>
                  <a:tcPr marL="0" marB="0">
                    <a:lnT w="12700" cap="flat" cmpd="sng" algn="ctr">
                      <a:solidFill>
                        <a:schemeClr val="bg1">
                          <a:lumMod val="8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82880" lvl="0" indent="-182880">
                        <a:buFont typeface="Arial"/>
                        <a:buChar char="•"/>
                      </a:pPr>
                      <a:r>
                        <a:rPr lang="en-US" sz="2000" b="0" u="none" strike="noStrike" noProof="0">
                          <a:solidFill>
                            <a:srgbClr val="455B65"/>
                          </a:solidFill>
                        </a:rPr>
                        <a:t>Limit use of miscellaneous codes to a defined list of allowable drugs</a:t>
                      </a:r>
                    </a:p>
                    <a:p>
                      <a:pPr marL="182880" lvl="0" indent="-182880">
                        <a:buFont typeface="Arial"/>
                        <a:buChar char="•"/>
                      </a:pPr>
                      <a:r>
                        <a:rPr lang="en-US" sz="2000" b="0" u="none" strike="noStrike" noProof="0">
                          <a:solidFill>
                            <a:srgbClr val="455B65"/>
                          </a:solidFill>
                        </a:rPr>
                        <a:t>Enforce the policy restriction by pending claims with miscellaneous code for manual review or claim edits if possible</a:t>
                      </a:r>
                      <a:endParaRPr lang="en-US" sz="2000" b="0" i="0" u="none" strike="noStrike" noProof="0">
                        <a:solidFill>
                          <a:srgbClr val="455B65"/>
                        </a:solidFill>
                        <a:latin typeface="Lato"/>
                      </a:endParaRPr>
                    </a:p>
                  </a:txBody>
                  <a:tcPr marL="0">
                    <a:lnT w="12700" cap="flat" cmpd="sng" algn="ctr">
                      <a:solidFill>
                        <a:schemeClr val="bg1">
                          <a:lumMod val="85000"/>
                        </a:schemeClr>
                      </a:solidFill>
                      <a:prstDash val="sysDot"/>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45110294"/>
                  </a:ext>
                </a:extLst>
              </a:tr>
            </a:tbl>
          </a:graphicData>
        </a:graphic>
      </p:graphicFrame>
    </p:spTree>
    <p:extLst>
      <p:ext uri="{BB962C8B-B14F-4D97-AF65-F5344CB8AC3E}">
        <p14:creationId xmlns:p14="http://schemas.microsoft.com/office/powerpoint/2010/main" val="360801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F1FF-26C8-B48C-F4E9-130082AE0A78}"/>
              </a:ext>
            </a:extLst>
          </p:cNvPr>
          <p:cNvSpPr>
            <a:spLocks noGrp="1"/>
          </p:cNvSpPr>
          <p:nvPr>
            <p:ph type="title"/>
          </p:nvPr>
        </p:nvSpPr>
        <p:spPr>
          <a:xfrm>
            <a:off x="609600" y="752094"/>
            <a:ext cx="9601200" cy="457200"/>
          </a:xfrm>
        </p:spPr>
        <p:txBody>
          <a:bodyPr/>
          <a:lstStyle/>
          <a:p>
            <a:r>
              <a:rPr lang="en-US"/>
              <a:t>High-Cost Drug Policy in Managed Care:</a:t>
            </a:r>
            <a:br>
              <a:rPr lang="en-US"/>
            </a:br>
            <a:r>
              <a:rPr lang="en-US"/>
              <a:t>Fee-for-Service Carve-Out</a:t>
            </a:r>
          </a:p>
        </p:txBody>
      </p:sp>
      <p:sp>
        <p:nvSpPr>
          <p:cNvPr id="3" name="Content Placeholder 2">
            <a:extLst>
              <a:ext uri="{FF2B5EF4-FFF2-40B4-BE49-F238E27FC236}">
                <a16:creationId xmlns:a16="http://schemas.microsoft.com/office/drawing/2014/main" id="{145B442D-B08F-A769-EF2A-16D3EABE7B3B}"/>
              </a:ext>
            </a:extLst>
          </p:cNvPr>
          <p:cNvSpPr>
            <a:spLocks noGrp="1"/>
          </p:cNvSpPr>
          <p:nvPr>
            <p:ph idx="1"/>
          </p:nvPr>
        </p:nvSpPr>
        <p:spPr>
          <a:xfrm>
            <a:off x="609600" y="1549692"/>
            <a:ext cx="6747760" cy="4700016"/>
          </a:xfrm>
        </p:spPr>
        <p:txBody>
          <a:bodyPr vert="horz" lIns="91440" tIns="45720" rIns="91440" bIns="45720" rtlCol="0" anchor="t">
            <a:normAutofit lnSpcReduction="10000"/>
          </a:bodyPr>
          <a:lstStyle/>
          <a:p>
            <a:r>
              <a:rPr lang="en-US"/>
              <a:t>Rationale for MCO carve-outs of certain drugs:</a:t>
            </a:r>
          </a:p>
          <a:p>
            <a:pPr lvl="1"/>
            <a:r>
              <a:rPr lang="en-US"/>
              <a:t>Increase state leverage for supplemental rebate negotiations</a:t>
            </a:r>
          </a:p>
          <a:p>
            <a:pPr lvl="1"/>
            <a:r>
              <a:rPr lang="en-US"/>
              <a:t>Centralize control for UM processes</a:t>
            </a:r>
          </a:p>
          <a:p>
            <a:pPr lvl="1"/>
            <a:r>
              <a:rPr lang="en-US"/>
              <a:t>Address uncertain financial risk </a:t>
            </a:r>
          </a:p>
          <a:p>
            <a:r>
              <a:rPr lang="en-US"/>
              <a:t>Need for a clear communication process, and systems to coordinate authorizations for carve-out drugs and additional care patients are receiving</a:t>
            </a:r>
          </a:p>
          <a:p>
            <a:pPr lvl="1"/>
            <a:endParaRPr lang="en-US"/>
          </a:p>
          <a:p>
            <a:pPr lvl="1"/>
            <a:endParaRPr lang="en-US"/>
          </a:p>
        </p:txBody>
      </p:sp>
      <p:sp>
        <p:nvSpPr>
          <p:cNvPr id="5" name="Date Placeholder 4">
            <a:extLst>
              <a:ext uri="{FF2B5EF4-FFF2-40B4-BE49-F238E27FC236}">
                <a16:creationId xmlns:a16="http://schemas.microsoft.com/office/drawing/2014/main" id="{4C2CF99D-70AE-3E43-F5BC-6AE785642C28}"/>
              </a:ext>
            </a:extLst>
          </p:cNvPr>
          <p:cNvSpPr>
            <a:spLocks noGrp="1"/>
          </p:cNvSpPr>
          <p:nvPr>
            <p:ph type="dt" sz="half" idx="10"/>
          </p:nvPr>
        </p:nvSpPr>
        <p:spPr>
          <a:xfrm>
            <a:off x="609600" y="6479817"/>
            <a:ext cx="1825951" cy="202680"/>
          </a:xfrm>
        </p:spPr>
        <p:txBody>
          <a:bodyPr/>
          <a:lstStyle/>
          <a:p>
            <a:fld id="{2C77EA35-991C-4FFB-8D71-AA16926BAFFA}" type="datetime1">
              <a:rPr lang="en-US" smtClean="0"/>
              <a:t>12/9/2025</a:t>
            </a:fld>
            <a:endParaRPr lang="en-US"/>
          </a:p>
        </p:txBody>
      </p:sp>
      <p:sp>
        <p:nvSpPr>
          <p:cNvPr id="7" name="Slide Number Placeholder 6">
            <a:extLst>
              <a:ext uri="{FF2B5EF4-FFF2-40B4-BE49-F238E27FC236}">
                <a16:creationId xmlns:a16="http://schemas.microsoft.com/office/drawing/2014/main" id="{DF1E9CDA-D608-6E0B-B734-A51CA2F04845}"/>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36</a:t>
            </a:fld>
            <a:endParaRPr lang="en-US"/>
          </a:p>
        </p:txBody>
      </p:sp>
      <p:sp>
        <p:nvSpPr>
          <p:cNvPr id="4" name="Text Placeholder 3">
            <a:extLst>
              <a:ext uri="{FF2B5EF4-FFF2-40B4-BE49-F238E27FC236}">
                <a16:creationId xmlns:a16="http://schemas.microsoft.com/office/drawing/2014/main" id="{39E0E439-550D-0643-C63B-D478A29E6F07}"/>
              </a:ext>
            </a:extLst>
          </p:cNvPr>
          <p:cNvSpPr>
            <a:spLocks noGrp="1"/>
          </p:cNvSpPr>
          <p:nvPr>
            <p:ph type="body" sz="quarter" idx="13"/>
          </p:nvPr>
        </p:nvSpPr>
        <p:spPr>
          <a:xfrm>
            <a:off x="609600" y="318710"/>
            <a:ext cx="4708525" cy="203200"/>
          </a:xfrm>
        </p:spPr>
        <p:txBody>
          <a:bodyPr/>
          <a:lstStyle/>
          <a:p>
            <a:r>
              <a:rPr lang="en-US"/>
              <a:t>Financial Management</a:t>
            </a:r>
          </a:p>
        </p:txBody>
      </p:sp>
      <p:sp>
        <p:nvSpPr>
          <p:cNvPr id="8" name="Content Placeholder 4">
            <a:extLst>
              <a:ext uri="{FF2B5EF4-FFF2-40B4-BE49-F238E27FC236}">
                <a16:creationId xmlns:a16="http://schemas.microsoft.com/office/drawing/2014/main" id="{39410B05-BA92-094E-104D-5F4AD863B4F3}"/>
              </a:ext>
            </a:extLst>
          </p:cNvPr>
          <p:cNvSpPr txBox="1">
            <a:spLocks/>
          </p:cNvSpPr>
          <p:nvPr/>
        </p:nvSpPr>
        <p:spPr>
          <a:xfrm>
            <a:off x="7902661" y="1623974"/>
            <a:ext cx="3810367" cy="4625734"/>
          </a:xfrm>
          <a:prstGeom prst="rect">
            <a:avLst/>
          </a:prstGeom>
          <a:solidFill>
            <a:srgbClr val="455B65">
              <a:alpha val="9804"/>
            </a:srgbClr>
          </a:solidFill>
          <a:ln>
            <a:noFill/>
          </a:ln>
        </p:spPr>
        <p:txBody>
          <a:bodyPr vert="horz" wrap="square" lIns="182880" tIns="182880" rIns="182880" bIns="182880" rtlCol="0" anchor="t">
            <a:noAutofit/>
          </a:bodyPr>
          <a:lstStyle>
            <a:lvl1pPr marL="228600" indent="-228600" algn="l" defTabSz="914400" rtl="0" eaLnBrk="1" latinLnBrk="0" hangingPunct="1">
              <a:lnSpc>
                <a:spcPct val="108000"/>
              </a:lnSpc>
              <a:spcBef>
                <a:spcPts val="1800"/>
              </a:spcBef>
              <a:buClr>
                <a:schemeClr val="accent1"/>
              </a:buClr>
              <a:buSzPct val="115000"/>
              <a:buFont typeface="Lato" panose="020F0502020204030203" pitchFamily="34" charset="0"/>
              <a:buChar char="◦"/>
              <a:defRPr sz="2800" kern="1200">
                <a:solidFill>
                  <a:schemeClr val="accent2">
                    <a:lumMod val="75000"/>
                  </a:schemeClr>
                </a:solidFill>
                <a:latin typeface="+mn-lt"/>
                <a:ea typeface="+mn-ea"/>
                <a:cs typeface="+mn-cs"/>
              </a:defRPr>
            </a:lvl1pPr>
            <a:lvl2pPr marL="457200" indent="-228600" algn="l" defTabSz="914400" rtl="0" eaLnBrk="1" latinLnBrk="0" hangingPunct="1">
              <a:lnSpc>
                <a:spcPct val="108000"/>
              </a:lnSpc>
              <a:spcBef>
                <a:spcPts val="500"/>
              </a:spcBef>
              <a:buClr>
                <a:schemeClr val="accent1"/>
              </a:buClr>
              <a:buFont typeface="Lato" panose="020F0502020204030203" pitchFamily="34" charset="0"/>
              <a:buChar char="›"/>
              <a:defRPr sz="2600" kern="1200">
                <a:solidFill>
                  <a:schemeClr val="accent2">
                    <a:lumMod val="75000"/>
                  </a:schemeClr>
                </a:solidFill>
                <a:latin typeface="+mn-lt"/>
                <a:ea typeface="+mn-ea"/>
                <a:cs typeface="+mn-cs"/>
              </a:defRPr>
            </a:lvl2pPr>
            <a:lvl3pPr marL="685800" indent="-228600" algn="l" defTabSz="914400" rtl="0" eaLnBrk="1" latinLnBrk="0" hangingPunct="1">
              <a:lnSpc>
                <a:spcPct val="108000"/>
              </a:lnSpc>
              <a:spcBef>
                <a:spcPts val="500"/>
              </a:spcBef>
              <a:buClr>
                <a:schemeClr val="accent1"/>
              </a:buClr>
              <a:buFont typeface="Arial" panose="020B0604020202020204" pitchFamily="34" charset="0"/>
              <a:buChar char="•"/>
              <a:defRPr sz="2400" kern="1200">
                <a:solidFill>
                  <a:schemeClr val="accent2">
                    <a:lumMod val="75000"/>
                  </a:schemeClr>
                </a:solidFill>
                <a:latin typeface="+mn-lt"/>
                <a:ea typeface="+mn-ea"/>
                <a:cs typeface="+mn-cs"/>
              </a:defRPr>
            </a:lvl3pPr>
            <a:lvl4pPr marL="914400" indent="-228600" algn="l" defTabSz="914400" rtl="0" eaLnBrk="1" latinLnBrk="0" hangingPunct="1">
              <a:lnSpc>
                <a:spcPct val="108000"/>
              </a:lnSpc>
              <a:spcBef>
                <a:spcPts val="500"/>
              </a:spcBef>
              <a:buClr>
                <a:schemeClr val="accent1"/>
              </a:buClr>
              <a:buSzPct val="40000"/>
              <a:buFont typeface="Wingdings" panose="05000000000000000000" pitchFamily="2" charset="2"/>
              <a:buChar char="q"/>
              <a:defRPr sz="2200" kern="1200">
                <a:solidFill>
                  <a:schemeClr val="accent2">
                    <a:lumMod val="75000"/>
                  </a:schemeClr>
                </a:solidFill>
                <a:latin typeface="+mn-lt"/>
                <a:ea typeface="+mn-ea"/>
                <a:cs typeface="+mn-cs"/>
              </a:defRPr>
            </a:lvl4pPr>
            <a:lvl5pPr marL="1143000" indent="-228600" algn="l" defTabSz="914400" rtl="0" eaLnBrk="1" latinLnBrk="0" hangingPunct="1">
              <a:lnSpc>
                <a:spcPct val="108000"/>
              </a:lnSpc>
              <a:spcBef>
                <a:spcPts val="500"/>
              </a:spcBef>
              <a:buClr>
                <a:schemeClr val="accent1"/>
              </a:buClr>
              <a:buSzPct val="80000"/>
              <a:buFont typeface="Wingdings" panose="05000000000000000000" pitchFamily="2" charset="2"/>
              <a:buChar char="§"/>
              <a:defRPr sz="20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Lato" panose="020F0502020204030203" pitchFamily="34" charset="0"/>
              <a:buNone/>
            </a:pPr>
            <a:r>
              <a:rPr lang="en-US" sz="1800" b="1">
                <a:solidFill>
                  <a:srgbClr val="455B65"/>
                </a:solidFill>
                <a:latin typeface="Lato Heavy" panose="020F0502020204030203" pitchFamily="34" charset="0"/>
                <a:ea typeface="Lato Heavy" panose="020F0502020204030203" pitchFamily="34" charset="0"/>
                <a:cs typeface="Lato Heavy" panose="020F0502020204030203" pitchFamily="34" charset="0"/>
              </a:rPr>
              <a:t>MCO RISK POOLS FOR </a:t>
            </a:r>
            <a:br>
              <a:rPr lang="en-US" sz="1800" b="1">
                <a:solidFill>
                  <a:srgbClr val="455B65"/>
                </a:solidFill>
                <a:latin typeface="Lato Heavy" panose="020F0502020204030203" pitchFamily="34" charset="0"/>
                <a:ea typeface="Lato Heavy" panose="020F0502020204030203" pitchFamily="34" charset="0"/>
                <a:cs typeface="Lato Heavy" panose="020F0502020204030203" pitchFamily="34" charset="0"/>
              </a:rPr>
            </a:br>
            <a:r>
              <a:rPr lang="en-US" sz="1800" b="1">
                <a:solidFill>
                  <a:srgbClr val="455B65"/>
                </a:solidFill>
                <a:latin typeface="Lato Heavy" panose="020F0502020204030203" pitchFamily="34" charset="0"/>
                <a:ea typeface="Lato Heavy" panose="020F0502020204030203" pitchFamily="34" charset="0"/>
                <a:cs typeface="Lato Heavy" panose="020F0502020204030203" pitchFamily="34" charset="0"/>
              </a:rPr>
              <a:t>HIGH-COST PRODUCTS</a:t>
            </a:r>
          </a:p>
          <a:p>
            <a:pPr>
              <a:spcBef>
                <a:spcPts val="0"/>
              </a:spcBef>
              <a:buClr>
                <a:srgbClr val="455B65"/>
              </a:buClr>
              <a:buFont typeface="Arial" panose="020B0604020202020204" pitchFamily="34" charset="0"/>
              <a:buChar char="•"/>
            </a:pPr>
            <a:r>
              <a:rPr lang="en-US" sz="2000">
                <a:latin typeface="Lato"/>
                <a:ea typeface="Lato"/>
                <a:cs typeface="Lato"/>
              </a:rPr>
              <a:t>Useful if there is concern that distribution of risk is uneven across MCOs</a:t>
            </a:r>
            <a:endParaRPr lang="en-US" sz="2000"/>
          </a:p>
          <a:p>
            <a:pPr>
              <a:buClr>
                <a:srgbClr val="455B65"/>
              </a:buClr>
              <a:buFont typeface="Arial" panose="020B0604020202020204" pitchFamily="34" charset="0"/>
              <a:buChar char="•"/>
            </a:pPr>
            <a:r>
              <a:rPr lang="en-US" sz="2000"/>
              <a:t>Risk pools rely on cost projections and are often funded by premiums that reduce MCO capitation rate</a:t>
            </a:r>
          </a:p>
          <a:p>
            <a:pPr>
              <a:buClr>
                <a:srgbClr val="455B65"/>
              </a:buClr>
              <a:buFont typeface="Arial" panose="020B0604020202020204" pitchFamily="34" charset="0"/>
              <a:buChar char="•"/>
            </a:pPr>
            <a:r>
              <a:rPr lang="en-US" sz="2000"/>
              <a:t>Example treatments: </a:t>
            </a:r>
            <a:br>
              <a:rPr lang="en-US" sz="2000"/>
            </a:br>
            <a:r>
              <a:rPr lang="en-US" sz="2000"/>
              <a:t>Cell and Gene Therapies</a:t>
            </a:r>
          </a:p>
        </p:txBody>
      </p:sp>
    </p:spTree>
    <p:extLst>
      <p:ext uri="{BB962C8B-B14F-4D97-AF65-F5344CB8AC3E}">
        <p14:creationId xmlns:p14="http://schemas.microsoft.com/office/powerpoint/2010/main" val="1268433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EE435-31B8-7E48-7893-2A70DF837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8C8C0-33B9-B334-2940-6BB1AD9727DA}"/>
              </a:ext>
            </a:extLst>
          </p:cNvPr>
          <p:cNvSpPr>
            <a:spLocks noGrp="1"/>
          </p:cNvSpPr>
          <p:nvPr>
            <p:ph type="ctrTitle"/>
          </p:nvPr>
        </p:nvSpPr>
        <p:spPr>
          <a:xfrm>
            <a:off x="3454802" y="2383722"/>
            <a:ext cx="7610764" cy="1826449"/>
          </a:xfrm>
        </p:spPr>
        <p:txBody>
          <a:bodyPr anchor="b">
            <a:normAutofit/>
          </a:bodyPr>
          <a:lstStyle/>
          <a:p>
            <a:r>
              <a:rPr lang="en-US">
                <a:solidFill>
                  <a:schemeClr val="accent2"/>
                </a:solidFill>
              </a:rPr>
              <a:t>Vendor </a:t>
            </a:r>
            <a:br>
              <a:rPr lang="en-US">
                <a:solidFill>
                  <a:schemeClr val="accent2"/>
                </a:solidFill>
              </a:rPr>
            </a:br>
            <a:r>
              <a:rPr lang="en-US">
                <a:solidFill>
                  <a:schemeClr val="accent2"/>
                </a:solidFill>
              </a:rPr>
              <a:t>Management</a:t>
            </a:r>
          </a:p>
        </p:txBody>
      </p:sp>
      <p:sp>
        <p:nvSpPr>
          <p:cNvPr id="3" name="Subtitle 2">
            <a:extLst>
              <a:ext uri="{FF2B5EF4-FFF2-40B4-BE49-F238E27FC236}">
                <a16:creationId xmlns:a16="http://schemas.microsoft.com/office/drawing/2014/main" id="{077CCE0F-F825-A756-5D89-871F54BED41A}"/>
              </a:ext>
            </a:extLst>
          </p:cNvPr>
          <p:cNvSpPr>
            <a:spLocks noGrp="1"/>
          </p:cNvSpPr>
          <p:nvPr>
            <p:ph type="subTitle" idx="1"/>
          </p:nvPr>
        </p:nvSpPr>
        <p:spPr>
          <a:xfrm>
            <a:off x="3454802" y="4302248"/>
            <a:ext cx="7610764" cy="1388978"/>
          </a:xfrm>
        </p:spPr>
        <p:txBody>
          <a:bodyPr>
            <a:normAutofit/>
          </a:bodyPr>
          <a:lstStyle/>
          <a:p>
            <a:endParaRPr lang="en-US"/>
          </a:p>
        </p:txBody>
      </p:sp>
      <p:sp>
        <p:nvSpPr>
          <p:cNvPr id="4" name="Rectangle: Rounded Corners 3">
            <a:extLst>
              <a:ext uri="{FF2B5EF4-FFF2-40B4-BE49-F238E27FC236}">
                <a16:creationId xmlns:a16="http://schemas.microsoft.com/office/drawing/2014/main" id="{BE017B3D-0805-0689-C467-FE79092A0EEB}"/>
              </a:ext>
            </a:extLst>
          </p:cNvPr>
          <p:cNvSpPr/>
          <p:nvPr/>
        </p:nvSpPr>
        <p:spPr>
          <a:xfrm>
            <a:off x="3454802" y="2536898"/>
            <a:ext cx="582706" cy="401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#3</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59168185"/>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E4C60-5D15-C2DE-30C2-1044EEC7D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A2ABB-6696-27FA-8526-3725DEBBB480}"/>
              </a:ext>
            </a:extLst>
          </p:cNvPr>
          <p:cNvSpPr>
            <a:spLocks noGrp="1"/>
          </p:cNvSpPr>
          <p:nvPr>
            <p:ph type="title"/>
          </p:nvPr>
        </p:nvSpPr>
        <p:spPr/>
        <p:txBody>
          <a:bodyPr/>
          <a:lstStyle/>
          <a:p>
            <a:r>
              <a:rPr lang="en-US"/>
              <a:t>Vendor Management</a:t>
            </a:r>
          </a:p>
        </p:txBody>
      </p:sp>
      <p:graphicFrame>
        <p:nvGraphicFramePr>
          <p:cNvPr id="5" name="Content Placeholder 5">
            <a:extLst>
              <a:ext uri="{FF2B5EF4-FFF2-40B4-BE49-F238E27FC236}">
                <a16:creationId xmlns:a16="http://schemas.microsoft.com/office/drawing/2014/main" id="{6517455F-91ED-43A8-120F-24BFECEA1390}"/>
              </a:ext>
            </a:extLst>
          </p:cNvPr>
          <p:cNvGraphicFramePr>
            <a:graphicFrameLocks noGrp="1"/>
          </p:cNvGraphicFramePr>
          <p:nvPr>
            <p:ph idx="1"/>
            <p:extLst>
              <p:ext uri="{D42A27DB-BD31-4B8C-83A1-F6EECF244321}">
                <p14:modId xmlns:p14="http://schemas.microsoft.com/office/powerpoint/2010/main" val="502042650"/>
              </p:ext>
            </p:extLst>
          </p:nvPr>
        </p:nvGraphicFramePr>
        <p:xfrm>
          <a:off x="1048512" y="1489435"/>
          <a:ext cx="10533887" cy="3872990"/>
        </p:xfrm>
        <a:graphic>
          <a:graphicData uri="http://schemas.openxmlformats.org/drawingml/2006/table">
            <a:tbl>
              <a:tblPr bandRow="1">
                <a:tableStyleId>{2D5ABB26-0587-4C30-8999-92F81FD0307C}</a:tableStyleId>
              </a:tblPr>
              <a:tblGrid>
                <a:gridCol w="10533887">
                  <a:extLst>
                    <a:ext uri="{9D8B030D-6E8A-4147-A177-3AD203B41FA5}">
                      <a16:colId xmlns:a16="http://schemas.microsoft.com/office/drawing/2014/main" val="607047475"/>
                    </a:ext>
                  </a:extLst>
                </a:gridCol>
              </a:tblGrid>
              <a:tr h="1085515">
                <a:tc>
                  <a:txBody>
                    <a:bodyPr/>
                    <a:lstStyle/>
                    <a:p>
                      <a:r>
                        <a:rPr lang="en-US" sz="2800">
                          <a:solidFill>
                            <a:schemeClr val="accent2">
                              <a:lumMod val="75000"/>
                            </a:schemeClr>
                          </a:solidFill>
                          <a:latin typeface="+mj-lt"/>
                        </a:rPr>
                        <a:t>Working with vendors: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Pharmacy Benefit Managers (PBMs)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Pharmacy Benefit Administrators (PBAs)</a:t>
                      </a:r>
                    </a:p>
                  </a:txBody>
                  <a:tcPr marL="0" marR="0" marT="109728" marB="109728"/>
                </a:tc>
                <a:extLst>
                  <a:ext uri="{0D108BD9-81ED-4DB2-BD59-A6C34878D82A}">
                    <a16:rowId xmlns:a16="http://schemas.microsoft.com/office/drawing/2014/main" val="2515322915"/>
                  </a:ext>
                </a:extLst>
              </a:tr>
              <a:tr h="1117598">
                <a:tc>
                  <a:txBody>
                    <a:bodyPr/>
                    <a:lstStyle/>
                    <a:p>
                      <a:r>
                        <a:rPr lang="en-US" sz="2800">
                          <a:solidFill>
                            <a:schemeClr val="accent2">
                              <a:lumMod val="75000"/>
                            </a:schemeClr>
                          </a:solidFill>
                          <a:latin typeface="+mj-lt"/>
                        </a:rPr>
                        <a:t>Rebate aggregators</a:t>
                      </a:r>
                    </a:p>
                    <a:p>
                      <a:pPr marL="342900" indent="-342900">
                        <a:buFont typeface="Arial" panose="020B0604020202020204" pitchFamily="34" charset="0"/>
                        <a:buChar char="•"/>
                      </a:pPr>
                      <a:r>
                        <a:rPr lang="en-US" sz="2400" kern="1200" baseline="0">
                          <a:solidFill>
                            <a:schemeClr val="accent2">
                              <a:lumMod val="75000"/>
                            </a:schemeClr>
                          </a:solidFill>
                          <a:latin typeface="+mn-lt"/>
                          <a:ea typeface="+mn-ea"/>
                          <a:cs typeface="+mn-cs"/>
                        </a:rPr>
                        <a:t>Ensure appropriate management of rebate programs</a:t>
                      </a:r>
                    </a:p>
                  </a:txBody>
                  <a:tcPr marL="0" marR="0" marT="109728" marB="109728"/>
                </a:tc>
                <a:extLst>
                  <a:ext uri="{0D108BD9-81ED-4DB2-BD59-A6C34878D82A}">
                    <a16:rowId xmlns:a16="http://schemas.microsoft.com/office/drawing/2014/main" val="282200810"/>
                  </a:ext>
                </a:extLst>
              </a:tr>
              <a:tr h="1291144">
                <a:tc>
                  <a:txBody>
                    <a:bodyPr/>
                    <a:lstStyle/>
                    <a:p>
                      <a:r>
                        <a:rPr lang="en-US" sz="2800">
                          <a:solidFill>
                            <a:schemeClr val="accent2">
                              <a:lumMod val="75000"/>
                            </a:schemeClr>
                          </a:solidFill>
                          <a:latin typeface="+mj-lt"/>
                        </a:rPr>
                        <a:t>Vendor contracting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Larger contract (e.g., module, subcontracted) or as a stand-alone contract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a:solidFill>
                            <a:schemeClr val="accent2">
                              <a:lumMod val="75000"/>
                            </a:schemeClr>
                          </a:solidFill>
                          <a:latin typeface="+mn-lt"/>
                          <a:ea typeface="+mn-ea"/>
                          <a:cs typeface="+mn-cs"/>
                        </a:rPr>
                        <a:t>Performance-based contract terms</a:t>
                      </a:r>
                    </a:p>
                  </a:txBody>
                  <a:tcPr marL="0" marR="0" marT="109728" marB="109728"/>
                </a:tc>
                <a:extLst>
                  <a:ext uri="{0D108BD9-81ED-4DB2-BD59-A6C34878D82A}">
                    <a16:rowId xmlns:a16="http://schemas.microsoft.com/office/drawing/2014/main" val="1820722888"/>
                  </a:ext>
                </a:extLst>
              </a:tr>
            </a:tbl>
          </a:graphicData>
        </a:graphic>
      </p:graphicFrame>
      <p:sp>
        <p:nvSpPr>
          <p:cNvPr id="9" name="Date Placeholder 8">
            <a:extLst>
              <a:ext uri="{FF2B5EF4-FFF2-40B4-BE49-F238E27FC236}">
                <a16:creationId xmlns:a16="http://schemas.microsoft.com/office/drawing/2014/main" id="{70F3CC05-14E2-23CE-CF04-80B54B24F951}"/>
              </a:ext>
            </a:extLst>
          </p:cNvPr>
          <p:cNvSpPr>
            <a:spLocks noGrp="1"/>
          </p:cNvSpPr>
          <p:nvPr>
            <p:ph type="dt" sz="half" idx="10"/>
          </p:nvPr>
        </p:nvSpPr>
        <p:spPr/>
        <p:txBody>
          <a:bodyPr/>
          <a:lstStyle/>
          <a:p>
            <a:fld id="{75E73C9E-3C4C-470B-8B5F-3128FE70B99A}" type="datetime1">
              <a:rPr lang="en-US" smtClean="0"/>
              <a:t>12/9/2025</a:t>
            </a:fld>
            <a:endParaRPr lang="en-US"/>
          </a:p>
        </p:txBody>
      </p:sp>
      <p:sp>
        <p:nvSpPr>
          <p:cNvPr id="12" name="Slide Number Placeholder 11">
            <a:extLst>
              <a:ext uri="{FF2B5EF4-FFF2-40B4-BE49-F238E27FC236}">
                <a16:creationId xmlns:a16="http://schemas.microsoft.com/office/drawing/2014/main" id="{20AED6DF-E174-C3A5-501A-E01F66FFD3CD}"/>
              </a:ext>
            </a:extLst>
          </p:cNvPr>
          <p:cNvSpPr>
            <a:spLocks noGrp="1"/>
          </p:cNvSpPr>
          <p:nvPr>
            <p:ph type="sldNum" sz="quarter" idx="12"/>
          </p:nvPr>
        </p:nvSpPr>
        <p:spPr/>
        <p:txBody>
          <a:bodyPr/>
          <a:lstStyle/>
          <a:p>
            <a:fld id="{023BBA46-4A72-490A-A73A-9803D4918D51}" type="slidenum">
              <a:rPr lang="en-US" smtClean="0"/>
              <a:pPr/>
              <a:t>38</a:t>
            </a:fld>
            <a:endParaRPr lang="en-US"/>
          </a:p>
        </p:txBody>
      </p:sp>
      <p:sp>
        <p:nvSpPr>
          <p:cNvPr id="4" name="Text Placeholder 3">
            <a:extLst>
              <a:ext uri="{FF2B5EF4-FFF2-40B4-BE49-F238E27FC236}">
                <a16:creationId xmlns:a16="http://schemas.microsoft.com/office/drawing/2014/main" id="{EA706E85-35CB-0BF5-E0E6-023AD24BA10A}"/>
              </a:ext>
            </a:extLst>
          </p:cNvPr>
          <p:cNvSpPr>
            <a:spLocks noGrp="1"/>
          </p:cNvSpPr>
          <p:nvPr>
            <p:ph type="body" sz="quarter" idx="13"/>
          </p:nvPr>
        </p:nvSpPr>
        <p:spPr/>
        <p:txBody>
          <a:bodyPr/>
          <a:lstStyle/>
          <a:p>
            <a:endParaRPr lang="en-US"/>
          </a:p>
        </p:txBody>
      </p:sp>
      <p:cxnSp>
        <p:nvCxnSpPr>
          <p:cNvPr id="6" name="Straight Connector 5">
            <a:extLst>
              <a:ext uri="{FF2B5EF4-FFF2-40B4-BE49-F238E27FC236}">
                <a16:creationId xmlns:a16="http://schemas.microsoft.com/office/drawing/2014/main" id="{0E4D5DF9-70FF-BF18-B69A-CBA1828D3025}"/>
              </a:ext>
            </a:extLst>
          </p:cNvPr>
          <p:cNvCxnSpPr>
            <a:cxnSpLocks/>
            <a:stCxn id="7" idx="4"/>
            <a:endCxn id="11" idx="0"/>
          </p:cNvCxnSpPr>
          <p:nvPr/>
        </p:nvCxnSpPr>
        <p:spPr>
          <a:xfrm>
            <a:off x="706395" y="1907570"/>
            <a:ext cx="0" cy="2342205"/>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BFCB748-AC31-337F-7461-AA9971799B8A}"/>
              </a:ext>
            </a:extLst>
          </p:cNvPr>
          <p:cNvSpPr/>
          <p:nvPr/>
        </p:nvSpPr>
        <p:spPr>
          <a:xfrm>
            <a:off x="619897" y="1734574"/>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9937D7-9E18-F6F8-05F4-F2959B7DCA9F}"/>
              </a:ext>
            </a:extLst>
          </p:cNvPr>
          <p:cNvSpPr/>
          <p:nvPr/>
        </p:nvSpPr>
        <p:spPr>
          <a:xfrm>
            <a:off x="619897" y="3134754"/>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99FF16-D96B-F8AD-C8E3-20F21BDD2A73}"/>
              </a:ext>
            </a:extLst>
          </p:cNvPr>
          <p:cNvSpPr/>
          <p:nvPr/>
        </p:nvSpPr>
        <p:spPr>
          <a:xfrm>
            <a:off x="619897" y="4249775"/>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FF72DB-F5A2-C549-2632-44909F21974E}"/>
              </a:ext>
            </a:extLst>
          </p:cNvPr>
          <p:cNvSpPr txBox="1">
            <a:spLocks/>
          </p:cNvSpPr>
          <p:nvPr/>
        </p:nvSpPr>
        <p:spPr>
          <a:xfrm>
            <a:off x="685800" y="1051560"/>
            <a:ext cx="10533888" cy="4946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SzPct val="120000"/>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SzPct val="50000"/>
              <a:buFont typeface="Wingdings" panose="05000000000000000000" pitchFamily="2" charset="2"/>
              <a:buChar char="q"/>
              <a:defRPr sz="2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SzPct val="80000"/>
              <a:buFont typeface="Courier New" panose="02070309020205020404" pitchFamily="49" charset="0"/>
              <a:buChar char="o"/>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1280568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5376-CD48-7735-9B17-E56950A0A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57E8F-8F25-64D1-8E41-E3E56528669E}"/>
              </a:ext>
            </a:extLst>
          </p:cNvPr>
          <p:cNvSpPr>
            <a:spLocks noGrp="1"/>
          </p:cNvSpPr>
          <p:nvPr>
            <p:ph type="title"/>
          </p:nvPr>
        </p:nvSpPr>
        <p:spPr/>
        <p:txBody>
          <a:bodyPr anchor="ctr">
            <a:normAutofit fontScale="90000"/>
          </a:bodyPr>
          <a:lstStyle/>
          <a:p>
            <a:r>
              <a:rPr lang="en-US"/>
              <a:t>Working With Vendors</a:t>
            </a:r>
          </a:p>
        </p:txBody>
      </p:sp>
      <p:sp>
        <p:nvSpPr>
          <p:cNvPr id="7" name="Content Placeholder 6">
            <a:extLst>
              <a:ext uri="{FF2B5EF4-FFF2-40B4-BE49-F238E27FC236}">
                <a16:creationId xmlns:a16="http://schemas.microsoft.com/office/drawing/2014/main" id="{6CFC0A97-26A3-D859-90E3-E5CE19177B0A}"/>
              </a:ext>
            </a:extLst>
          </p:cNvPr>
          <p:cNvSpPr>
            <a:spLocks noGrp="1"/>
          </p:cNvSpPr>
          <p:nvPr>
            <p:ph idx="1"/>
          </p:nvPr>
        </p:nvSpPr>
        <p:spPr>
          <a:xfrm>
            <a:off x="609599" y="1549692"/>
            <a:ext cx="10972800" cy="2532190"/>
          </a:xfrm>
        </p:spPr>
        <p:txBody>
          <a:bodyPr>
            <a:normAutofit fontScale="85000" lnSpcReduction="10000"/>
          </a:bodyPr>
          <a:lstStyle/>
          <a:p>
            <a:pPr lvl="0"/>
            <a:r>
              <a:rPr lang="en-US">
                <a:solidFill>
                  <a:schemeClr val="tx1"/>
                </a:solidFill>
              </a:rPr>
              <a:t>Vendors can be used </a:t>
            </a:r>
            <a:r>
              <a:rPr lang="en-US"/>
              <a:t>to fully administer PAD programs or provide some level of support to in-house teams </a:t>
            </a:r>
          </a:p>
          <a:p>
            <a:pPr lvl="1"/>
            <a:r>
              <a:rPr lang="en-US"/>
              <a:t>Identify opportunities for management of oncology drugs</a:t>
            </a:r>
          </a:p>
          <a:p>
            <a:pPr lvl="2"/>
            <a:r>
              <a:rPr lang="en-US"/>
              <a:t>May lead to additional cost savings or cost avoidance</a:t>
            </a:r>
          </a:p>
          <a:p>
            <a:pPr lvl="1"/>
            <a:r>
              <a:rPr lang="en-US"/>
              <a:t>Extensions of their own team to help with capacity</a:t>
            </a:r>
          </a:p>
          <a:p>
            <a:pPr lvl="1"/>
            <a:r>
              <a:rPr lang="en-US"/>
              <a:t>PAD </a:t>
            </a:r>
            <a:r>
              <a:rPr lang="en-US">
                <a:solidFill>
                  <a:schemeClr val="tx1"/>
                </a:solidFill>
              </a:rPr>
              <a:t>management added into pharmacy-</a:t>
            </a:r>
            <a:r>
              <a:rPr lang="en-US"/>
              <a:t>related RFPs are becoming more common</a:t>
            </a:r>
          </a:p>
          <a:p>
            <a:endParaRPr lang="en-US" sz="3200"/>
          </a:p>
        </p:txBody>
      </p:sp>
      <p:sp>
        <p:nvSpPr>
          <p:cNvPr id="8" name="Text Placeholder 7">
            <a:extLst>
              <a:ext uri="{FF2B5EF4-FFF2-40B4-BE49-F238E27FC236}">
                <a16:creationId xmlns:a16="http://schemas.microsoft.com/office/drawing/2014/main" id="{99FD1408-A026-99D3-EF85-34B8E123CDB5}"/>
              </a:ext>
            </a:extLst>
          </p:cNvPr>
          <p:cNvSpPr>
            <a:spLocks noGrp="1"/>
          </p:cNvSpPr>
          <p:nvPr>
            <p:ph type="body" sz="quarter" idx="13"/>
          </p:nvPr>
        </p:nvSpPr>
        <p:spPr/>
        <p:txBody>
          <a:bodyPr/>
          <a:lstStyle/>
          <a:p>
            <a:r>
              <a:rPr lang="en-US"/>
              <a:t>Vendor Management</a:t>
            </a:r>
          </a:p>
        </p:txBody>
      </p:sp>
      <p:sp>
        <p:nvSpPr>
          <p:cNvPr id="3" name="Date Placeholder 2">
            <a:extLst>
              <a:ext uri="{FF2B5EF4-FFF2-40B4-BE49-F238E27FC236}">
                <a16:creationId xmlns:a16="http://schemas.microsoft.com/office/drawing/2014/main" id="{08F7E9DD-5394-8DAF-7E41-9115510CA2E8}"/>
              </a:ext>
            </a:extLst>
          </p:cNvPr>
          <p:cNvSpPr>
            <a:spLocks noGrp="1"/>
          </p:cNvSpPr>
          <p:nvPr>
            <p:ph type="dt" sz="half" idx="10"/>
          </p:nvPr>
        </p:nvSpPr>
        <p:spPr/>
        <p:txBody>
          <a:bodyPr/>
          <a:lstStyle/>
          <a:p>
            <a:fld id="{D503A2CE-0114-4AC2-B081-016D93B006E0}" type="datetime1">
              <a:rPr lang="en-US" smtClean="0"/>
              <a:t>12/9/2025</a:t>
            </a:fld>
            <a:endParaRPr lang="en-US"/>
          </a:p>
        </p:txBody>
      </p:sp>
      <p:sp>
        <p:nvSpPr>
          <p:cNvPr id="5" name="Slide Number Placeholder 4">
            <a:extLst>
              <a:ext uri="{FF2B5EF4-FFF2-40B4-BE49-F238E27FC236}">
                <a16:creationId xmlns:a16="http://schemas.microsoft.com/office/drawing/2014/main" id="{953EE106-E4C5-3AFC-B644-C6AA49299053}"/>
              </a:ext>
            </a:extLst>
          </p:cNvPr>
          <p:cNvSpPr>
            <a:spLocks noGrp="1"/>
          </p:cNvSpPr>
          <p:nvPr>
            <p:ph type="sldNum" sz="quarter" idx="12"/>
          </p:nvPr>
        </p:nvSpPr>
        <p:spPr/>
        <p:txBody>
          <a:bodyPr/>
          <a:lstStyle/>
          <a:p>
            <a:fld id="{023BBA46-4A72-490A-A73A-9803D4918D51}" type="slidenum">
              <a:rPr lang="en-US" smtClean="0"/>
              <a:t>39</a:t>
            </a:fld>
            <a:endParaRPr lang="en-US"/>
          </a:p>
        </p:txBody>
      </p:sp>
      <p:sp>
        <p:nvSpPr>
          <p:cNvPr id="6" name="TextBox 5">
            <a:extLst>
              <a:ext uri="{FF2B5EF4-FFF2-40B4-BE49-F238E27FC236}">
                <a16:creationId xmlns:a16="http://schemas.microsoft.com/office/drawing/2014/main" id="{68502365-9A95-A52E-E440-714269803CB4}"/>
              </a:ext>
            </a:extLst>
          </p:cNvPr>
          <p:cNvSpPr txBox="1"/>
          <p:nvPr/>
        </p:nvSpPr>
        <p:spPr>
          <a:xfrm>
            <a:off x="1155814" y="4227753"/>
            <a:ext cx="4520781" cy="1985159"/>
          </a:xfrm>
          <a:prstGeom prst="rect">
            <a:avLst/>
          </a:prstGeom>
          <a:solidFill>
            <a:schemeClr val="accent2">
              <a:alpha val="10980"/>
            </a:schemeClr>
          </a:solidFill>
          <a:ln>
            <a:noFill/>
          </a:ln>
        </p:spPr>
        <p:txBody>
          <a:bodyPr wrap="square" lIns="182880" tIns="182880" rIns="182880" bIns="182880" rtlCol="0">
            <a:spAutoFit/>
          </a:bodyPr>
          <a:lstStyle/>
          <a:p>
            <a:pPr>
              <a:spcAft>
                <a:spcPts val="600"/>
              </a:spcAft>
            </a:pPr>
            <a:r>
              <a:rPr lang="en-US">
                <a:solidFill>
                  <a:schemeClr val="accent2"/>
                </a:solidFill>
                <a:latin typeface="Lato Heavy" panose="020F0502020204030203" pitchFamily="34" charset="0"/>
                <a:ea typeface="Lato Heavy" panose="020F0502020204030203" pitchFamily="34" charset="0"/>
                <a:cs typeface="Lato Heavy" panose="020F0502020204030203" pitchFamily="34" charset="0"/>
              </a:rPr>
              <a:t>CLINICAL PROGRAMMING</a:t>
            </a:r>
          </a:p>
          <a:p>
            <a:pPr marL="227013" lvl="1" indent="-227013">
              <a:buFont typeface="Arial" panose="020B0604020202020204" pitchFamily="34" charset="0"/>
              <a:buChar char="•"/>
            </a:pPr>
            <a:r>
              <a:rPr lang="en-US" sz="2000"/>
              <a:t>Monographs</a:t>
            </a:r>
          </a:p>
          <a:p>
            <a:pPr marL="227013" lvl="1" indent="-227013">
              <a:buFont typeface="Arial" panose="020B0604020202020204" pitchFamily="34" charset="0"/>
              <a:buChar char="•"/>
            </a:pPr>
            <a:r>
              <a:rPr lang="en-US" sz="2000"/>
              <a:t>P&amp;T or DUR committee support</a:t>
            </a:r>
          </a:p>
          <a:p>
            <a:pPr marL="227013" lvl="1" indent="-227013">
              <a:buFont typeface="Arial" panose="020B0604020202020204" pitchFamily="34" charset="0"/>
              <a:buChar char="•"/>
            </a:pPr>
            <a:r>
              <a:rPr lang="en-US" sz="2000"/>
              <a:t>Peer-to-peer support</a:t>
            </a:r>
          </a:p>
          <a:p>
            <a:pPr marL="227013" lvl="1" indent="-227013">
              <a:buFont typeface="Arial" panose="020B0604020202020204" pitchFamily="34" charset="0"/>
              <a:buChar char="•"/>
            </a:pPr>
            <a:endParaRPr lang="en-US" sz="2000"/>
          </a:p>
        </p:txBody>
      </p:sp>
      <p:sp>
        <p:nvSpPr>
          <p:cNvPr id="9" name="TextBox 8">
            <a:extLst>
              <a:ext uri="{FF2B5EF4-FFF2-40B4-BE49-F238E27FC236}">
                <a16:creationId xmlns:a16="http://schemas.microsoft.com/office/drawing/2014/main" id="{473B1863-BCC3-9EC1-4740-2159BD1D64F2}"/>
              </a:ext>
            </a:extLst>
          </p:cNvPr>
          <p:cNvSpPr txBox="1"/>
          <p:nvPr/>
        </p:nvSpPr>
        <p:spPr>
          <a:xfrm>
            <a:off x="6642214" y="4227754"/>
            <a:ext cx="4393971" cy="1954381"/>
          </a:xfrm>
          <a:prstGeom prst="rect">
            <a:avLst/>
          </a:prstGeom>
          <a:solidFill>
            <a:schemeClr val="accent2">
              <a:alpha val="10980"/>
            </a:schemeClr>
          </a:solidFill>
          <a:ln>
            <a:noFill/>
          </a:ln>
        </p:spPr>
        <p:txBody>
          <a:bodyPr wrap="square" lIns="182880" tIns="182880" rIns="182880" bIns="182880" rtlCol="0">
            <a:spAutoFit/>
          </a:bodyPr>
          <a:lstStyle>
            <a:defPPr>
              <a:defRPr lang="en-US"/>
            </a:defPPr>
            <a:lvl1pPr>
              <a:spcAft>
                <a:spcPts val="600"/>
              </a:spcAft>
              <a:defRPr sz="2000">
                <a:solidFill>
                  <a:schemeClr val="accent2"/>
                </a:solidFill>
                <a:latin typeface="Lato Heavy" panose="020F0502020204030203" pitchFamily="34" charset="0"/>
                <a:ea typeface="Lato Heavy" panose="020F0502020204030203" pitchFamily="34" charset="0"/>
                <a:cs typeface="Lato Heavy" panose="020F0502020204030203" pitchFamily="34" charset="0"/>
              </a:defRPr>
            </a:lvl1pPr>
            <a:lvl2pPr marL="227013" lvl="1" indent="-227013">
              <a:buFont typeface="Arial" panose="020B0604020202020204" pitchFamily="34" charset="0"/>
              <a:buChar char="•"/>
              <a:defRPr sz="2000"/>
            </a:lvl2pPr>
          </a:lstStyle>
          <a:p>
            <a:r>
              <a:rPr lang="en-US" sz="1800"/>
              <a:t>FINANCIAL MANAGEMENT</a:t>
            </a:r>
          </a:p>
          <a:p>
            <a:pPr lvl="1"/>
            <a:r>
              <a:rPr lang="en-US"/>
              <a:t>Rebates</a:t>
            </a:r>
          </a:p>
          <a:p>
            <a:pPr lvl="1"/>
            <a:r>
              <a:rPr lang="en-US"/>
              <a:t>Carve-out drug programs</a:t>
            </a:r>
          </a:p>
          <a:p>
            <a:pPr lvl="1"/>
            <a:r>
              <a:rPr lang="en-US"/>
              <a:t>Utilization management and preferred drug lists</a:t>
            </a:r>
          </a:p>
        </p:txBody>
      </p:sp>
    </p:spTree>
    <p:extLst>
      <p:ext uri="{BB962C8B-B14F-4D97-AF65-F5344CB8AC3E}">
        <p14:creationId xmlns:p14="http://schemas.microsoft.com/office/powerpoint/2010/main" val="122006440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B7D13-242D-617E-4BA9-D8B3AC34B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F51C1-403F-8113-57AC-F31DD8099F7A}"/>
              </a:ext>
            </a:extLst>
          </p:cNvPr>
          <p:cNvSpPr>
            <a:spLocks noGrp="1"/>
          </p:cNvSpPr>
          <p:nvPr>
            <p:ph type="ctrTitle"/>
          </p:nvPr>
        </p:nvSpPr>
        <p:spPr/>
        <p:txBody>
          <a:bodyPr/>
          <a:lstStyle/>
          <a:p>
            <a:r>
              <a:rPr lang="en-US" sz="4400"/>
              <a:t>About the Center for Evidence-based Policy</a:t>
            </a:r>
          </a:p>
        </p:txBody>
      </p:sp>
    </p:spTree>
    <p:extLst>
      <p:ext uri="{BB962C8B-B14F-4D97-AF65-F5344CB8AC3E}">
        <p14:creationId xmlns:p14="http://schemas.microsoft.com/office/powerpoint/2010/main" val="2481261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FAED-F257-BE60-6404-6EB4DB7656F5}"/>
              </a:ext>
            </a:extLst>
          </p:cNvPr>
          <p:cNvSpPr>
            <a:spLocks noGrp="1"/>
          </p:cNvSpPr>
          <p:nvPr>
            <p:ph type="title"/>
          </p:nvPr>
        </p:nvSpPr>
        <p:spPr>
          <a:xfrm>
            <a:off x="609600" y="526896"/>
            <a:ext cx="9601200" cy="903513"/>
          </a:xfrm>
        </p:spPr>
        <p:txBody>
          <a:bodyPr>
            <a:normAutofit fontScale="90000"/>
          </a:bodyPr>
          <a:lstStyle/>
          <a:p>
            <a:r>
              <a:rPr lang="en-US"/>
              <a:t>Pharmacy Benefit Managers (PBMs) and Pharmacy Benefit  Administrator (PBAs) Roles</a:t>
            </a:r>
            <a:endParaRPr lang="en-US" i="1">
              <a:ea typeface="Lato Semibold"/>
              <a:cs typeface="Lato Semibold"/>
            </a:endParaRPr>
          </a:p>
        </p:txBody>
      </p:sp>
      <p:sp>
        <p:nvSpPr>
          <p:cNvPr id="3" name="Content Placeholder 2">
            <a:extLst>
              <a:ext uri="{FF2B5EF4-FFF2-40B4-BE49-F238E27FC236}">
                <a16:creationId xmlns:a16="http://schemas.microsoft.com/office/drawing/2014/main" id="{F85D23B1-4BF8-CE86-C296-C816B446E559}"/>
              </a:ext>
            </a:extLst>
          </p:cNvPr>
          <p:cNvSpPr>
            <a:spLocks noGrp="1"/>
          </p:cNvSpPr>
          <p:nvPr>
            <p:ph idx="1"/>
          </p:nvPr>
        </p:nvSpPr>
        <p:spPr/>
        <p:txBody>
          <a:bodyPr vert="horz" lIns="0" tIns="45720" rIns="0" bIns="45720" rtlCol="0" anchor="t">
            <a:normAutofit lnSpcReduction="10000"/>
          </a:bodyPr>
          <a:lstStyle/>
          <a:p>
            <a:r>
              <a:rPr lang="en-US">
                <a:solidFill>
                  <a:schemeClr val="tx1"/>
                </a:solidFill>
              </a:rPr>
              <a:t>Using PBMs and PBAs to administer </a:t>
            </a:r>
            <a:r>
              <a:rPr lang="en-US"/>
              <a:t>benefits can be challenging due to high costs and reduced state control over policy and operational decisions</a:t>
            </a:r>
          </a:p>
          <a:p>
            <a:pPr lvl="1"/>
            <a:r>
              <a:rPr lang="en-US"/>
              <a:t>Some states are </a:t>
            </a:r>
            <a:r>
              <a:rPr lang="en-US">
                <a:solidFill>
                  <a:schemeClr val="tx1"/>
                </a:solidFill>
              </a:rPr>
              <a:t>reducing reliance on PBMs and PBAs</a:t>
            </a:r>
            <a:endParaRPr lang="en-US">
              <a:solidFill>
                <a:schemeClr val="tx1"/>
              </a:solidFill>
              <a:ea typeface="Lato"/>
              <a:cs typeface="Lato"/>
            </a:endParaRPr>
          </a:p>
          <a:p>
            <a:pPr lvl="2"/>
            <a:r>
              <a:rPr lang="en-US"/>
              <a:t>Example: state is hiring more staff to support committee deliberations and the development of PAD clinical monographs, previous work completed by a vendor</a:t>
            </a:r>
          </a:p>
          <a:p>
            <a:pPr lvl="1"/>
            <a:r>
              <a:rPr lang="en-US"/>
              <a:t>Resource constraints can limit what functions states administer themselves</a:t>
            </a:r>
          </a:p>
          <a:p>
            <a:pPr lvl="2"/>
            <a:r>
              <a:rPr lang="en-US">
                <a:solidFill>
                  <a:schemeClr val="tx1"/>
                </a:solidFill>
              </a:rPr>
              <a:t>Coding crosswalks </a:t>
            </a:r>
            <a:r>
              <a:rPr lang="en-US"/>
              <a:t>(e.g., NDC to HCPCS or PAD unit conversions) may be too resource intensive for states to actively manage without a vendor</a:t>
            </a:r>
          </a:p>
        </p:txBody>
      </p:sp>
      <p:sp>
        <p:nvSpPr>
          <p:cNvPr id="15" name="Text Placeholder 14">
            <a:extLst>
              <a:ext uri="{FF2B5EF4-FFF2-40B4-BE49-F238E27FC236}">
                <a16:creationId xmlns:a16="http://schemas.microsoft.com/office/drawing/2014/main" id="{F73B5752-CDC2-9BD9-B324-BB7F22777AAB}"/>
              </a:ext>
            </a:extLst>
          </p:cNvPr>
          <p:cNvSpPr>
            <a:spLocks noGrp="1"/>
          </p:cNvSpPr>
          <p:nvPr>
            <p:ph type="body" sz="quarter" idx="13"/>
          </p:nvPr>
        </p:nvSpPr>
        <p:spPr/>
        <p:txBody>
          <a:bodyPr/>
          <a:lstStyle/>
          <a:p>
            <a:r>
              <a:rPr lang="en-US"/>
              <a:t>Vendor Management</a:t>
            </a:r>
          </a:p>
        </p:txBody>
      </p:sp>
      <p:sp>
        <p:nvSpPr>
          <p:cNvPr id="18" name="Date Placeholder 17">
            <a:extLst>
              <a:ext uri="{FF2B5EF4-FFF2-40B4-BE49-F238E27FC236}">
                <a16:creationId xmlns:a16="http://schemas.microsoft.com/office/drawing/2014/main" id="{BF89162D-A5BD-804B-CD50-BD8D691FFD76}"/>
              </a:ext>
            </a:extLst>
          </p:cNvPr>
          <p:cNvSpPr>
            <a:spLocks noGrp="1"/>
          </p:cNvSpPr>
          <p:nvPr>
            <p:ph type="dt" sz="half" idx="10"/>
          </p:nvPr>
        </p:nvSpPr>
        <p:spPr/>
        <p:txBody>
          <a:bodyPr/>
          <a:lstStyle/>
          <a:p>
            <a:fld id="{C33594AC-CEFE-4E11-A761-59D01838F276}" type="datetime1">
              <a:rPr lang="en-US" smtClean="0"/>
              <a:t>12/9/2025</a:t>
            </a:fld>
            <a:endParaRPr lang="en-US"/>
          </a:p>
        </p:txBody>
      </p:sp>
      <p:sp>
        <p:nvSpPr>
          <p:cNvPr id="20" name="Slide Number Placeholder 19">
            <a:extLst>
              <a:ext uri="{FF2B5EF4-FFF2-40B4-BE49-F238E27FC236}">
                <a16:creationId xmlns:a16="http://schemas.microsoft.com/office/drawing/2014/main" id="{B75C24BF-6D8D-C57D-D158-8D4A71AA4DCB}"/>
              </a:ext>
            </a:extLst>
          </p:cNvPr>
          <p:cNvSpPr>
            <a:spLocks noGrp="1"/>
          </p:cNvSpPr>
          <p:nvPr>
            <p:ph type="sldNum" sz="quarter" idx="12"/>
          </p:nvPr>
        </p:nvSpPr>
        <p:spPr/>
        <p:txBody>
          <a:bodyPr/>
          <a:lstStyle/>
          <a:p>
            <a:fld id="{023BBA46-4A72-490A-A73A-9803D4918D51}" type="slidenum">
              <a:rPr lang="en-US" smtClean="0"/>
              <a:t>40</a:t>
            </a:fld>
            <a:endParaRPr lang="en-US"/>
          </a:p>
        </p:txBody>
      </p:sp>
    </p:spTree>
    <p:extLst>
      <p:ext uri="{BB962C8B-B14F-4D97-AF65-F5344CB8AC3E}">
        <p14:creationId xmlns:p14="http://schemas.microsoft.com/office/powerpoint/2010/main" val="947410019"/>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B2C0-5444-B8DD-6125-30FCE02BB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72D20-16F7-7BB1-50A7-6A2B1E45DE05}"/>
              </a:ext>
            </a:extLst>
          </p:cNvPr>
          <p:cNvSpPr>
            <a:spLocks noGrp="1"/>
          </p:cNvSpPr>
          <p:nvPr>
            <p:ph type="title"/>
          </p:nvPr>
        </p:nvSpPr>
        <p:spPr/>
        <p:txBody>
          <a:bodyPr>
            <a:normAutofit fontScale="90000"/>
          </a:bodyPr>
          <a:lstStyle/>
          <a:p>
            <a:r>
              <a:rPr lang="en-US">
                <a:ea typeface="+mj-lt"/>
                <a:cs typeface="+mj-lt"/>
              </a:rPr>
              <a:t>Federal and State Compliance With Vendors</a:t>
            </a:r>
            <a:endParaRPr lang="en-US" i="1">
              <a:ea typeface="Lato Semibold"/>
              <a:cs typeface="Lato Semibold"/>
            </a:endParaRPr>
          </a:p>
        </p:txBody>
      </p:sp>
      <p:sp>
        <p:nvSpPr>
          <p:cNvPr id="3" name="Content Placeholder 2">
            <a:extLst>
              <a:ext uri="{FF2B5EF4-FFF2-40B4-BE49-F238E27FC236}">
                <a16:creationId xmlns:a16="http://schemas.microsoft.com/office/drawing/2014/main" id="{5DA2A366-57B1-95FA-1C93-03FB46478259}"/>
              </a:ext>
            </a:extLst>
          </p:cNvPr>
          <p:cNvSpPr>
            <a:spLocks noGrp="1"/>
          </p:cNvSpPr>
          <p:nvPr>
            <p:ph idx="1"/>
          </p:nvPr>
        </p:nvSpPr>
        <p:spPr>
          <a:xfrm>
            <a:off x="609600" y="1549692"/>
            <a:ext cx="6067425" cy="4700016"/>
          </a:xfrm>
        </p:spPr>
        <p:txBody>
          <a:bodyPr>
            <a:normAutofit/>
          </a:bodyPr>
          <a:lstStyle/>
          <a:p>
            <a:r>
              <a:rPr lang="en-US"/>
              <a:t>When using vendors, states must ensure compliance with applicable state and federal regulations  </a:t>
            </a:r>
          </a:p>
          <a:p>
            <a:r>
              <a:rPr lang="en-US"/>
              <a:t>Specific federal requirements apply to managed care plans using pharmacy vendors</a:t>
            </a:r>
          </a:p>
          <a:p>
            <a:pPr lvl="1"/>
            <a:r>
              <a:rPr lang="en-US"/>
              <a:t>Increased data reporting requirements</a:t>
            </a:r>
          </a:p>
          <a:p>
            <a:pPr lvl="1"/>
            <a:r>
              <a:rPr lang="en-US"/>
              <a:t>Adjustments to medical loss ratio (MLR) calculation</a:t>
            </a:r>
          </a:p>
        </p:txBody>
      </p:sp>
      <p:sp>
        <p:nvSpPr>
          <p:cNvPr id="4" name="Text Placeholder 3">
            <a:extLst>
              <a:ext uri="{FF2B5EF4-FFF2-40B4-BE49-F238E27FC236}">
                <a16:creationId xmlns:a16="http://schemas.microsoft.com/office/drawing/2014/main" id="{9F2568D2-8D8E-9FE7-8FC6-2CB925EC3E20}"/>
              </a:ext>
            </a:extLst>
          </p:cNvPr>
          <p:cNvSpPr>
            <a:spLocks noGrp="1"/>
          </p:cNvSpPr>
          <p:nvPr>
            <p:ph type="body" sz="quarter" idx="13"/>
          </p:nvPr>
        </p:nvSpPr>
        <p:spPr/>
        <p:txBody>
          <a:bodyPr/>
          <a:lstStyle/>
          <a:p>
            <a:r>
              <a:rPr lang="en-US"/>
              <a:t>Vendor management</a:t>
            </a:r>
          </a:p>
        </p:txBody>
      </p:sp>
      <p:sp>
        <p:nvSpPr>
          <p:cNvPr id="5" name="TextBox 4">
            <a:extLst>
              <a:ext uri="{FF2B5EF4-FFF2-40B4-BE49-F238E27FC236}">
                <a16:creationId xmlns:a16="http://schemas.microsoft.com/office/drawing/2014/main" id="{042DB927-F74B-C911-03B9-48CB3DBA219B}"/>
              </a:ext>
            </a:extLst>
          </p:cNvPr>
          <p:cNvSpPr txBox="1"/>
          <p:nvPr/>
        </p:nvSpPr>
        <p:spPr>
          <a:xfrm>
            <a:off x="7748238" y="1549692"/>
            <a:ext cx="3834161" cy="4236057"/>
          </a:xfrm>
          <a:prstGeom prst="rect">
            <a:avLst/>
          </a:prstGeom>
          <a:solidFill>
            <a:schemeClr val="accent2">
              <a:alpha val="10000"/>
            </a:schemeClr>
          </a:solidFill>
          <a:ln>
            <a:noFill/>
          </a:ln>
        </p:spPr>
        <p:txBody>
          <a:bodyPr wrap="square" lIns="182880" tIns="182880" rIns="182880" bIns="182880" rtlCol="0">
            <a:noAutofit/>
          </a:bodyPr>
          <a:lstStyle/>
          <a:p>
            <a:pPr>
              <a:spcAft>
                <a:spcPts val="600"/>
              </a:spcAft>
            </a:pPr>
            <a:r>
              <a:rPr lang="en-US" cap="all">
                <a:solidFill>
                  <a:schemeClr val="accent2"/>
                </a:solidFill>
                <a:latin typeface="Lato Heavy" panose="020F0502020204030203" pitchFamily="34" charset="0"/>
                <a:ea typeface="Lato Heavy" panose="020F0502020204030203" pitchFamily="34" charset="0"/>
                <a:cs typeface="Lato Heavy" panose="020F0502020204030203" pitchFamily="34" charset="0"/>
              </a:rPr>
              <a:t>PBM impact on medical loss ratio calculation</a:t>
            </a:r>
          </a:p>
          <a:p>
            <a:pPr marL="171450" indent="-171450">
              <a:spcBef>
                <a:spcPts val="600"/>
              </a:spcBef>
              <a:spcAft>
                <a:spcPts val="600"/>
              </a:spcAft>
              <a:buFont typeface="Arial" panose="020B0604020202020204" pitchFamily="34" charset="0"/>
              <a:buChar char="•"/>
            </a:pPr>
            <a:r>
              <a:rPr lang="en-US" sz="2000">
                <a:solidFill>
                  <a:schemeClr val="tx2"/>
                </a:solidFill>
              </a:rPr>
              <a:t>Discounts, rebates, and spread pricing must be adjusted out of the service cost component of the MLR </a:t>
            </a:r>
          </a:p>
          <a:p>
            <a:pPr marL="171450" indent="-171450">
              <a:spcBef>
                <a:spcPts val="600"/>
              </a:spcBef>
              <a:spcAft>
                <a:spcPts val="600"/>
              </a:spcAft>
              <a:buFont typeface="Arial" panose="020B0604020202020204" pitchFamily="34" charset="0"/>
              <a:buChar char="•"/>
            </a:pPr>
            <a:r>
              <a:rPr lang="en-US" sz="2000">
                <a:solidFill>
                  <a:schemeClr val="tx2"/>
                </a:solidFill>
              </a:rPr>
              <a:t>PBMs must share data for accurate calculation of MLR</a:t>
            </a:r>
          </a:p>
          <a:p>
            <a:pPr marL="171450" indent="-171450">
              <a:spcBef>
                <a:spcPts val="600"/>
              </a:spcBef>
              <a:spcAft>
                <a:spcPts val="600"/>
              </a:spcAft>
              <a:buFont typeface="Arial" panose="020B0604020202020204" pitchFamily="34" charset="0"/>
              <a:buChar char="•"/>
            </a:pPr>
            <a:r>
              <a:rPr lang="en-US" sz="2000">
                <a:solidFill>
                  <a:schemeClr val="tx2"/>
                </a:solidFill>
              </a:rPr>
              <a:t>Managed care plans must require this data sharing in contract with the PBM</a:t>
            </a:r>
          </a:p>
        </p:txBody>
      </p:sp>
      <p:sp>
        <p:nvSpPr>
          <p:cNvPr id="6" name="Date Placeholder 5">
            <a:extLst>
              <a:ext uri="{FF2B5EF4-FFF2-40B4-BE49-F238E27FC236}">
                <a16:creationId xmlns:a16="http://schemas.microsoft.com/office/drawing/2014/main" id="{B99F0FBC-EEF4-8FC1-C04B-DCD43CAAB165}"/>
              </a:ext>
            </a:extLst>
          </p:cNvPr>
          <p:cNvSpPr>
            <a:spLocks noGrp="1"/>
          </p:cNvSpPr>
          <p:nvPr>
            <p:ph type="dt" sz="half" idx="10"/>
          </p:nvPr>
        </p:nvSpPr>
        <p:spPr/>
        <p:txBody>
          <a:bodyPr/>
          <a:lstStyle/>
          <a:p>
            <a:fld id="{5CF9EFB8-4C3D-4B14-A59B-625DA3D89181}" type="datetime1">
              <a:rPr lang="en-US" smtClean="0"/>
              <a:t>12/9/2025</a:t>
            </a:fld>
            <a:endParaRPr lang="en-US"/>
          </a:p>
        </p:txBody>
      </p:sp>
      <p:sp>
        <p:nvSpPr>
          <p:cNvPr id="8" name="Slide Number Placeholder 7">
            <a:extLst>
              <a:ext uri="{FF2B5EF4-FFF2-40B4-BE49-F238E27FC236}">
                <a16:creationId xmlns:a16="http://schemas.microsoft.com/office/drawing/2014/main" id="{E896B2FE-062C-9196-D9EC-8D75193BA500}"/>
              </a:ext>
            </a:extLst>
          </p:cNvPr>
          <p:cNvSpPr>
            <a:spLocks noGrp="1"/>
          </p:cNvSpPr>
          <p:nvPr>
            <p:ph type="sldNum" sz="quarter" idx="12"/>
          </p:nvPr>
        </p:nvSpPr>
        <p:spPr/>
        <p:txBody>
          <a:bodyPr/>
          <a:lstStyle/>
          <a:p>
            <a:fld id="{023BBA46-4A72-490A-A73A-9803D4918D51}" type="slidenum">
              <a:rPr lang="en-US" smtClean="0"/>
              <a:t>41</a:t>
            </a:fld>
            <a:endParaRPr lang="en-US"/>
          </a:p>
        </p:txBody>
      </p:sp>
    </p:spTree>
    <p:extLst>
      <p:ext uri="{BB962C8B-B14F-4D97-AF65-F5344CB8AC3E}">
        <p14:creationId xmlns:p14="http://schemas.microsoft.com/office/powerpoint/2010/main" val="3296492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5FCFC-26F8-3487-DA7C-DCA31A120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F2BBD-007F-DE44-6EF2-4A8D92249EE3}"/>
              </a:ext>
            </a:extLst>
          </p:cNvPr>
          <p:cNvSpPr>
            <a:spLocks noGrp="1"/>
          </p:cNvSpPr>
          <p:nvPr>
            <p:ph type="title"/>
          </p:nvPr>
        </p:nvSpPr>
        <p:spPr/>
        <p:txBody>
          <a:bodyPr>
            <a:normAutofit fontScale="90000"/>
          </a:bodyPr>
          <a:lstStyle/>
          <a:p>
            <a:r>
              <a:rPr lang="en-US"/>
              <a:t>Rebate Aggregators</a:t>
            </a:r>
            <a:endParaRPr lang="en-US" i="1"/>
          </a:p>
        </p:txBody>
      </p:sp>
      <p:sp>
        <p:nvSpPr>
          <p:cNvPr id="3" name="Content Placeholder 2">
            <a:extLst>
              <a:ext uri="{FF2B5EF4-FFF2-40B4-BE49-F238E27FC236}">
                <a16:creationId xmlns:a16="http://schemas.microsoft.com/office/drawing/2014/main" id="{091126CE-5317-DAF9-C0A0-4058544576D3}"/>
              </a:ext>
            </a:extLst>
          </p:cNvPr>
          <p:cNvSpPr>
            <a:spLocks noGrp="1"/>
          </p:cNvSpPr>
          <p:nvPr>
            <p:ph idx="1"/>
          </p:nvPr>
        </p:nvSpPr>
        <p:spPr>
          <a:xfrm>
            <a:off x="609600" y="1404015"/>
            <a:ext cx="10972800" cy="2510759"/>
          </a:xfrm>
        </p:spPr>
        <p:txBody>
          <a:bodyPr vert="horz" lIns="0" tIns="45720" rIns="0" bIns="45720" rtlCol="0" anchor="t">
            <a:normAutofit fontScale="62500" lnSpcReduction="20000"/>
          </a:bodyPr>
          <a:lstStyle/>
          <a:p>
            <a:r>
              <a:rPr lang="en-US" sz="3400"/>
              <a:t>Rebate aggregators are common to ensure appropriate management of rebate programs</a:t>
            </a:r>
          </a:p>
          <a:p>
            <a:pPr lvl="1">
              <a:buSzPct val="114999"/>
              <a:buFont typeface="Courier New" panose="020F0502020204030203" pitchFamily="34" charset="0"/>
              <a:buChar char="o"/>
            </a:pPr>
            <a:r>
              <a:rPr lang="en-US" sz="2900">
                <a:ea typeface="Lato"/>
                <a:cs typeface="Lato"/>
              </a:rPr>
              <a:t>Rebate aggregators: vendors who specialize in negotiating rebates with manufacturers, collect claims data to bill rebates, and collect rebate dollars on an entity's behalf</a:t>
            </a:r>
          </a:p>
          <a:p>
            <a:r>
              <a:rPr lang="en-US" sz="3400"/>
              <a:t>Aggregators are moving toward outcomes-based arrangements (OBAs) with manufacturers, but some states work directly with manufacturers to determine clinical outcomes for OBAs</a:t>
            </a:r>
            <a:endParaRPr lang="en-US" sz="3400">
              <a:ea typeface="Lato"/>
              <a:cs typeface="Lato"/>
            </a:endParaRPr>
          </a:p>
          <a:p>
            <a:r>
              <a:rPr lang="en-US" sz="3400"/>
              <a:t>Common rebate aggregator pain points include:</a:t>
            </a:r>
            <a:endParaRPr lang="en-US" sz="3400">
              <a:ea typeface="Lato"/>
              <a:cs typeface="Lato"/>
            </a:endParaRPr>
          </a:p>
          <a:p>
            <a:pPr marL="0" indent="0">
              <a:buNone/>
            </a:pPr>
            <a:endParaRPr lang="en-US"/>
          </a:p>
        </p:txBody>
      </p:sp>
      <p:sp>
        <p:nvSpPr>
          <p:cNvPr id="4" name="Text Placeholder 3">
            <a:extLst>
              <a:ext uri="{FF2B5EF4-FFF2-40B4-BE49-F238E27FC236}">
                <a16:creationId xmlns:a16="http://schemas.microsoft.com/office/drawing/2014/main" id="{1A608F10-55E2-E94E-CBF8-E53E2C441196}"/>
              </a:ext>
            </a:extLst>
          </p:cNvPr>
          <p:cNvSpPr>
            <a:spLocks noGrp="1"/>
          </p:cNvSpPr>
          <p:nvPr>
            <p:ph type="body" sz="quarter" idx="13"/>
          </p:nvPr>
        </p:nvSpPr>
        <p:spPr/>
        <p:txBody>
          <a:bodyPr/>
          <a:lstStyle/>
          <a:p>
            <a:r>
              <a:rPr lang="en-US"/>
              <a:t>Vendor management</a:t>
            </a:r>
          </a:p>
        </p:txBody>
      </p:sp>
      <p:sp>
        <p:nvSpPr>
          <p:cNvPr id="8" name="TextBox 7">
            <a:extLst>
              <a:ext uri="{FF2B5EF4-FFF2-40B4-BE49-F238E27FC236}">
                <a16:creationId xmlns:a16="http://schemas.microsoft.com/office/drawing/2014/main" id="{456C46D0-7B10-D9DF-0105-0EC69E4EFC73}"/>
              </a:ext>
            </a:extLst>
          </p:cNvPr>
          <p:cNvSpPr txBox="1"/>
          <p:nvPr/>
        </p:nvSpPr>
        <p:spPr>
          <a:xfrm>
            <a:off x="5692138" y="3914774"/>
            <a:ext cx="5890261" cy="1977771"/>
          </a:xfrm>
          <a:prstGeom prst="rect">
            <a:avLst/>
          </a:prstGeom>
          <a:solidFill>
            <a:schemeClr val="accent2">
              <a:alpha val="10000"/>
            </a:schemeClr>
          </a:solidFill>
          <a:ln>
            <a:noFill/>
          </a:ln>
        </p:spPr>
        <p:txBody>
          <a:bodyPr wrap="square" lIns="182880" tIns="182880" rIns="182880" bIns="182880" rtlCol="0">
            <a:noAutofit/>
          </a:bodyPr>
          <a:lstStyle/>
          <a:p>
            <a:pPr>
              <a:spcAft>
                <a:spcPts val="600"/>
              </a:spcAft>
            </a:pPr>
            <a:r>
              <a:rPr lang="en-US" cap="all">
                <a:solidFill>
                  <a:schemeClr val="accent2"/>
                </a:solidFill>
                <a:latin typeface="Lato Heavy" panose="020F0502020204030203" pitchFamily="34" charset="0"/>
                <a:ea typeface="Lato Heavy" panose="020F0502020204030203" pitchFamily="34" charset="0"/>
                <a:cs typeface="Lato Heavy" panose="020F0502020204030203" pitchFamily="34" charset="0"/>
              </a:rPr>
              <a:t>Additional fees for system upgrades to implement</a:t>
            </a:r>
          </a:p>
          <a:p>
            <a:r>
              <a:rPr lang="en-US" sz="2000">
                <a:solidFill>
                  <a:schemeClr val="tx2"/>
                </a:solidFill>
              </a:rPr>
              <a:t>Crosswalk compliance checks, expanded digit allowance on payment amounts, validating rebate eligibility by checking NDC against MDRP fields</a:t>
            </a:r>
          </a:p>
        </p:txBody>
      </p:sp>
      <p:sp>
        <p:nvSpPr>
          <p:cNvPr id="9" name="TextBox 8">
            <a:extLst>
              <a:ext uri="{FF2B5EF4-FFF2-40B4-BE49-F238E27FC236}">
                <a16:creationId xmlns:a16="http://schemas.microsoft.com/office/drawing/2014/main" id="{32EFE186-BB62-D266-F43A-E4B84E1F3408}"/>
              </a:ext>
            </a:extLst>
          </p:cNvPr>
          <p:cNvSpPr txBox="1"/>
          <p:nvPr/>
        </p:nvSpPr>
        <p:spPr>
          <a:xfrm>
            <a:off x="609600" y="3914774"/>
            <a:ext cx="4895850" cy="1977771"/>
          </a:xfrm>
          <a:prstGeom prst="rect">
            <a:avLst/>
          </a:prstGeom>
          <a:solidFill>
            <a:schemeClr val="accent2">
              <a:alpha val="10000"/>
            </a:schemeClr>
          </a:solidFill>
          <a:ln>
            <a:noFill/>
          </a:ln>
        </p:spPr>
        <p:txBody>
          <a:bodyPr wrap="square" lIns="182880" tIns="182880" rIns="182880" bIns="182880" rtlCol="0">
            <a:noAutofit/>
          </a:bodyPr>
          <a:lstStyle/>
          <a:p>
            <a:pPr>
              <a:spcAft>
                <a:spcPts val="600"/>
              </a:spcAft>
            </a:pPr>
            <a:r>
              <a:rPr lang="en-US" cap="all">
                <a:solidFill>
                  <a:schemeClr val="accent2"/>
                </a:solidFill>
                <a:latin typeface="Lato Heavy" panose="020F0502020204030203" pitchFamily="34" charset="0"/>
                <a:ea typeface="Lato Heavy" panose="020F0502020204030203" pitchFamily="34" charset="0"/>
                <a:cs typeface="Lato Heavy" panose="020F0502020204030203" pitchFamily="34" charset="0"/>
              </a:rPr>
              <a:t>340B submission limitations</a:t>
            </a:r>
          </a:p>
          <a:p>
            <a:r>
              <a:rPr lang="en-US" sz="2000">
                <a:solidFill>
                  <a:schemeClr val="tx2"/>
                </a:solidFill>
              </a:rPr>
              <a:t>Scanning and removing 340B claims at entity level instead of claim level, which removes more claims than necessary and reduces eligible rebate revenue</a:t>
            </a:r>
          </a:p>
        </p:txBody>
      </p:sp>
      <p:sp>
        <p:nvSpPr>
          <p:cNvPr id="5" name="Date Placeholder 4">
            <a:extLst>
              <a:ext uri="{FF2B5EF4-FFF2-40B4-BE49-F238E27FC236}">
                <a16:creationId xmlns:a16="http://schemas.microsoft.com/office/drawing/2014/main" id="{E1794FB3-E6BA-1ED3-76F9-A87E370A93A0}"/>
              </a:ext>
            </a:extLst>
          </p:cNvPr>
          <p:cNvSpPr>
            <a:spLocks noGrp="1"/>
          </p:cNvSpPr>
          <p:nvPr>
            <p:ph type="dt" sz="half" idx="10"/>
          </p:nvPr>
        </p:nvSpPr>
        <p:spPr/>
        <p:txBody>
          <a:bodyPr/>
          <a:lstStyle/>
          <a:p>
            <a:fld id="{24BC0D9B-7B00-4A40-BA95-B69A584971C6}" type="datetime1">
              <a:rPr lang="en-US" smtClean="0"/>
              <a:t>12/9/2025</a:t>
            </a:fld>
            <a:endParaRPr lang="en-US"/>
          </a:p>
        </p:txBody>
      </p:sp>
      <p:sp>
        <p:nvSpPr>
          <p:cNvPr id="7" name="Slide Number Placeholder 6">
            <a:extLst>
              <a:ext uri="{FF2B5EF4-FFF2-40B4-BE49-F238E27FC236}">
                <a16:creationId xmlns:a16="http://schemas.microsoft.com/office/drawing/2014/main" id="{5963118A-4CA2-7D13-8D24-8A87FA29D85A}"/>
              </a:ext>
            </a:extLst>
          </p:cNvPr>
          <p:cNvSpPr>
            <a:spLocks noGrp="1"/>
          </p:cNvSpPr>
          <p:nvPr>
            <p:ph type="sldNum" sz="quarter" idx="12"/>
          </p:nvPr>
        </p:nvSpPr>
        <p:spPr/>
        <p:txBody>
          <a:bodyPr/>
          <a:lstStyle/>
          <a:p>
            <a:fld id="{023BBA46-4A72-490A-A73A-9803D4918D51}" type="slidenum">
              <a:rPr lang="en-US" smtClean="0"/>
              <a:t>42</a:t>
            </a:fld>
            <a:endParaRPr lang="en-US"/>
          </a:p>
        </p:txBody>
      </p:sp>
    </p:spTree>
    <p:extLst>
      <p:ext uri="{BB962C8B-B14F-4D97-AF65-F5344CB8AC3E}">
        <p14:creationId xmlns:p14="http://schemas.microsoft.com/office/powerpoint/2010/main" val="455778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0B18-CD0E-F820-A33E-AF9461CE8EE5}"/>
              </a:ext>
            </a:extLst>
          </p:cNvPr>
          <p:cNvSpPr>
            <a:spLocks noGrp="1"/>
          </p:cNvSpPr>
          <p:nvPr>
            <p:ph type="title"/>
          </p:nvPr>
        </p:nvSpPr>
        <p:spPr>
          <a:xfrm>
            <a:off x="609600" y="537781"/>
            <a:ext cx="9601200" cy="457200"/>
          </a:xfrm>
        </p:spPr>
        <p:txBody>
          <a:bodyPr/>
          <a:lstStyle/>
          <a:p>
            <a:r>
              <a:rPr lang="en-US"/>
              <a:t>Vendor Contracting</a:t>
            </a:r>
          </a:p>
        </p:txBody>
      </p:sp>
      <p:sp>
        <p:nvSpPr>
          <p:cNvPr id="3" name="Content Placeholder 2">
            <a:extLst>
              <a:ext uri="{FF2B5EF4-FFF2-40B4-BE49-F238E27FC236}">
                <a16:creationId xmlns:a16="http://schemas.microsoft.com/office/drawing/2014/main" id="{6A6016CE-A4B0-1DEA-1E6A-27122B73840D}"/>
              </a:ext>
            </a:extLst>
          </p:cNvPr>
          <p:cNvSpPr>
            <a:spLocks noGrp="1"/>
          </p:cNvSpPr>
          <p:nvPr>
            <p:ph idx="1"/>
          </p:nvPr>
        </p:nvSpPr>
        <p:spPr>
          <a:xfrm>
            <a:off x="609600" y="1549692"/>
            <a:ext cx="10972800" cy="4700016"/>
          </a:xfrm>
        </p:spPr>
        <p:txBody>
          <a:bodyPr vert="horz" lIns="0" tIns="45720" rIns="0" bIns="45720" rtlCol="0" anchor="t">
            <a:normAutofit/>
          </a:bodyPr>
          <a:lstStyle/>
          <a:p>
            <a:r>
              <a:rPr lang="en-US"/>
              <a:t>Vendor support for PAD programs may be part of a larger contract (e.g., module, subcontracted) or as a stand-alone contract  </a:t>
            </a:r>
          </a:p>
          <a:p>
            <a:r>
              <a:rPr lang="en-US"/>
              <a:t>Terms used in performance-based contracts:</a:t>
            </a:r>
          </a:p>
          <a:p>
            <a:pPr lvl="1"/>
            <a:r>
              <a:rPr lang="en-US"/>
              <a:t>Risk-based contracts </a:t>
            </a:r>
          </a:p>
          <a:p>
            <a:pPr lvl="1"/>
            <a:r>
              <a:rPr lang="en-US"/>
              <a:t>Service-level agreements  (e.g., PA reviewer specialty match)</a:t>
            </a:r>
          </a:p>
          <a:p>
            <a:pPr lvl="1"/>
            <a:r>
              <a:rPr lang="en-US"/>
              <a:t>Key performance indicators </a:t>
            </a:r>
          </a:p>
          <a:p>
            <a:pPr lvl="1"/>
            <a:r>
              <a:rPr lang="en-US"/>
              <a:t>Performance withholds, penalties, or liquidated damages </a:t>
            </a:r>
          </a:p>
          <a:p>
            <a:endParaRPr lang="en-US"/>
          </a:p>
          <a:p>
            <a:pPr lvl="2"/>
            <a:endParaRPr lang="en-US"/>
          </a:p>
          <a:p>
            <a:pPr lvl="2"/>
            <a:endParaRPr lang="en-US"/>
          </a:p>
        </p:txBody>
      </p:sp>
      <p:sp>
        <p:nvSpPr>
          <p:cNvPr id="4" name="Text Placeholder 3">
            <a:extLst>
              <a:ext uri="{FF2B5EF4-FFF2-40B4-BE49-F238E27FC236}">
                <a16:creationId xmlns:a16="http://schemas.microsoft.com/office/drawing/2014/main" id="{904C6AFA-D3CA-3196-CC11-0AADBA35DD5F}"/>
              </a:ext>
            </a:extLst>
          </p:cNvPr>
          <p:cNvSpPr>
            <a:spLocks noGrp="1"/>
          </p:cNvSpPr>
          <p:nvPr>
            <p:ph type="body" sz="quarter" idx="13"/>
          </p:nvPr>
        </p:nvSpPr>
        <p:spPr>
          <a:xfrm>
            <a:off x="609600" y="318710"/>
            <a:ext cx="4708525" cy="203200"/>
          </a:xfrm>
        </p:spPr>
        <p:txBody>
          <a:bodyPr/>
          <a:lstStyle/>
          <a:p>
            <a:r>
              <a:rPr lang="en-US"/>
              <a:t>Vendor management</a:t>
            </a:r>
          </a:p>
        </p:txBody>
      </p:sp>
      <p:sp>
        <p:nvSpPr>
          <p:cNvPr id="9" name="Date Placeholder 8">
            <a:extLst>
              <a:ext uri="{FF2B5EF4-FFF2-40B4-BE49-F238E27FC236}">
                <a16:creationId xmlns:a16="http://schemas.microsoft.com/office/drawing/2014/main" id="{80D51346-8D05-E040-28D7-DECCE5D17105}"/>
              </a:ext>
            </a:extLst>
          </p:cNvPr>
          <p:cNvSpPr>
            <a:spLocks noGrp="1"/>
          </p:cNvSpPr>
          <p:nvPr>
            <p:ph type="dt" sz="half" idx="10"/>
          </p:nvPr>
        </p:nvSpPr>
        <p:spPr/>
        <p:txBody>
          <a:bodyPr/>
          <a:lstStyle/>
          <a:p>
            <a:fld id="{5537E58D-9DD5-4135-95C1-2A995862BA37}" type="datetime1">
              <a:rPr lang="en-US" smtClean="0"/>
              <a:t>12/9/2025</a:t>
            </a:fld>
            <a:endParaRPr lang="en-US"/>
          </a:p>
        </p:txBody>
      </p:sp>
      <p:sp>
        <p:nvSpPr>
          <p:cNvPr id="11" name="Slide Number Placeholder 10">
            <a:extLst>
              <a:ext uri="{FF2B5EF4-FFF2-40B4-BE49-F238E27FC236}">
                <a16:creationId xmlns:a16="http://schemas.microsoft.com/office/drawing/2014/main" id="{C8DC68F6-E422-7AE8-9BD0-06FA6E07C3C6}"/>
              </a:ext>
            </a:extLst>
          </p:cNvPr>
          <p:cNvSpPr>
            <a:spLocks noGrp="1"/>
          </p:cNvSpPr>
          <p:nvPr>
            <p:ph type="sldNum" sz="quarter" idx="12"/>
          </p:nvPr>
        </p:nvSpPr>
        <p:spPr/>
        <p:txBody>
          <a:bodyPr/>
          <a:lstStyle/>
          <a:p>
            <a:fld id="{023BBA46-4A72-490A-A73A-9803D4918D51}" type="slidenum">
              <a:rPr lang="en-US" smtClean="0"/>
              <a:t>43</a:t>
            </a:fld>
            <a:endParaRPr lang="en-US"/>
          </a:p>
        </p:txBody>
      </p:sp>
    </p:spTree>
    <p:extLst>
      <p:ext uri="{BB962C8B-B14F-4D97-AF65-F5344CB8AC3E}">
        <p14:creationId xmlns:p14="http://schemas.microsoft.com/office/powerpoint/2010/main" val="393003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5754-3BE7-00E0-CEA3-64452B4AF30F}"/>
              </a:ext>
            </a:extLst>
          </p:cNvPr>
          <p:cNvSpPr>
            <a:spLocks noGrp="1"/>
          </p:cNvSpPr>
          <p:nvPr>
            <p:ph type="ctrTitle"/>
          </p:nvPr>
        </p:nvSpPr>
        <p:spPr/>
        <p:txBody>
          <a:bodyPr/>
          <a:lstStyle/>
          <a:p>
            <a:r>
              <a:rPr lang="en-US"/>
              <a:t>Discussion and State Considerations</a:t>
            </a:r>
          </a:p>
        </p:txBody>
      </p:sp>
      <p:sp>
        <p:nvSpPr>
          <p:cNvPr id="3" name="Subtitle 2">
            <a:extLst>
              <a:ext uri="{FF2B5EF4-FFF2-40B4-BE49-F238E27FC236}">
                <a16:creationId xmlns:a16="http://schemas.microsoft.com/office/drawing/2014/main" id="{2EDAEC45-6E4E-3A91-89CE-C0411771B6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2249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11D5-5BDE-9AA7-445F-39EE3668B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9AB81-3A28-D1DC-4C53-79B2B81CE478}"/>
              </a:ext>
            </a:extLst>
          </p:cNvPr>
          <p:cNvSpPr>
            <a:spLocks noGrp="1"/>
          </p:cNvSpPr>
          <p:nvPr>
            <p:ph type="title"/>
          </p:nvPr>
        </p:nvSpPr>
        <p:spPr/>
        <p:txBody>
          <a:bodyPr/>
          <a:lstStyle/>
          <a:p>
            <a:r>
              <a:rPr lang="en-US"/>
              <a:t>State Considerations </a:t>
            </a:r>
            <a:r>
              <a:rPr lang="en-US" sz="1800" i="1"/>
              <a:t>(1 of 3)</a:t>
            </a:r>
            <a:endParaRPr lang="en-US" i="1"/>
          </a:p>
        </p:txBody>
      </p:sp>
      <p:graphicFrame>
        <p:nvGraphicFramePr>
          <p:cNvPr id="5" name="Content Placeholder 5">
            <a:extLst>
              <a:ext uri="{FF2B5EF4-FFF2-40B4-BE49-F238E27FC236}">
                <a16:creationId xmlns:a16="http://schemas.microsoft.com/office/drawing/2014/main" id="{07CEB6A7-78CA-42B8-D18B-819223F8EF98}"/>
              </a:ext>
            </a:extLst>
          </p:cNvPr>
          <p:cNvGraphicFramePr>
            <a:graphicFrameLocks noGrp="1"/>
          </p:cNvGraphicFramePr>
          <p:nvPr>
            <p:ph idx="1"/>
            <p:extLst>
              <p:ext uri="{D42A27DB-BD31-4B8C-83A1-F6EECF244321}">
                <p14:modId xmlns:p14="http://schemas.microsoft.com/office/powerpoint/2010/main" val="2398334592"/>
              </p:ext>
            </p:extLst>
          </p:nvPr>
        </p:nvGraphicFramePr>
        <p:xfrm>
          <a:off x="609600" y="2686822"/>
          <a:ext cx="10972799" cy="3147369"/>
        </p:xfrm>
        <a:graphic>
          <a:graphicData uri="http://schemas.openxmlformats.org/drawingml/2006/table">
            <a:tbl>
              <a:tblPr bandRow="1">
                <a:tableStyleId>{2D5ABB26-0587-4C30-8999-92F81FD0307C}</a:tableStyleId>
              </a:tblPr>
              <a:tblGrid>
                <a:gridCol w="2261419">
                  <a:extLst>
                    <a:ext uri="{9D8B030D-6E8A-4147-A177-3AD203B41FA5}">
                      <a16:colId xmlns:a16="http://schemas.microsoft.com/office/drawing/2014/main" val="534344077"/>
                    </a:ext>
                  </a:extLst>
                </a:gridCol>
                <a:gridCol w="570271">
                  <a:extLst>
                    <a:ext uri="{9D8B030D-6E8A-4147-A177-3AD203B41FA5}">
                      <a16:colId xmlns:a16="http://schemas.microsoft.com/office/drawing/2014/main" val="2007173648"/>
                    </a:ext>
                  </a:extLst>
                </a:gridCol>
                <a:gridCol w="8141109">
                  <a:extLst>
                    <a:ext uri="{9D8B030D-6E8A-4147-A177-3AD203B41FA5}">
                      <a16:colId xmlns:a16="http://schemas.microsoft.com/office/drawing/2014/main" val="607047475"/>
                    </a:ext>
                  </a:extLst>
                </a:gridCol>
              </a:tblGrid>
              <a:tr h="1117578">
                <a:tc>
                  <a:txBody>
                    <a:bodyPr/>
                    <a:lstStyle/>
                    <a:p>
                      <a:pPr algn="r"/>
                      <a:r>
                        <a:rPr lang="en-US" sz="2000">
                          <a:solidFill>
                            <a:schemeClr val="tx2"/>
                          </a:solidFill>
                        </a:rPr>
                        <a:t>Leadership support</a:t>
                      </a:r>
                    </a:p>
                  </a:txBody>
                  <a:tcPr marL="0" marR="0" marT="0" marB="228600"/>
                </a:tc>
                <a:tc>
                  <a:txBody>
                    <a:bodyPr/>
                    <a:lstStyle/>
                    <a:p>
                      <a:endParaRPr lang="en-US" sz="2000">
                        <a:solidFill>
                          <a:schemeClr val="tx2"/>
                        </a:solidFill>
                      </a:endParaRPr>
                    </a:p>
                  </a:txBody>
                  <a:tcPr marL="0" marR="0" marT="0" marB="228600"/>
                </a:tc>
                <a:tc>
                  <a:txBody>
                    <a:bodyPr/>
                    <a:lstStyle/>
                    <a:p>
                      <a:pPr marL="0" lvl="0" algn="l" defTabSz="914400" rtl="0" eaLnBrk="1" latinLnBrk="0" hangingPunct="1"/>
                      <a:r>
                        <a:rPr lang="en-US" sz="2000" kern="1200" baseline="0">
                          <a:solidFill>
                            <a:schemeClr val="tx2"/>
                          </a:solidFill>
                          <a:latin typeface="+mn-lt"/>
                          <a:ea typeface="+mn-ea"/>
                          <a:cs typeface="+mn-cs"/>
                        </a:rPr>
                        <a:t>Secure agency leadership support to integrate the clinical teams responsible for PADs on both the medical and pharmacy benefits, establishing shared decision making and regular management meetings</a:t>
                      </a:r>
                    </a:p>
                  </a:txBody>
                  <a:tcPr marL="0" marR="0" marT="0" marB="228600"/>
                </a:tc>
                <a:extLst>
                  <a:ext uri="{0D108BD9-81ED-4DB2-BD59-A6C34878D82A}">
                    <a16:rowId xmlns:a16="http://schemas.microsoft.com/office/drawing/2014/main" val="2515322915"/>
                  </a:ext>
                </a:extLst>
              </a:tr>
              <a:tr h="1166169">
                <a:tc>
                  <a:txBody>
                    <a:bodyPr/>
                    <a:lstStyle/>
                    <a:p>
                      <a:pPr algn="r"/>
                      <a:r>
                        <a:rPr lang="en-US" sz="2000">
                          <a:solidFill>
                            <a:schemeClr val="tx2"/>
                          </a:solidFill>
                        </a:rPr>
                        <a:t>Clinical criteria</a:t>
                      </a:r>
                    </a:p>
                  </a:txBody>
                  <a:tcPr marL="0" marR="0" marT="0" marB="228600"/>
                </a:tc>
                <a:tc>
                  <a:txBody>
                    <a:bodyPr/>
                    <a:lstStyle/>
                    <a:p>
                      <a:endParaRPr lang="en-US" sz="2000">
                        <a:solidFill>
                          <a:schemeClr val="tx2"/>
                        </a:solidFill>
                      </a:endParaRPr>
                    </a:p>
                  </a:txBody>
                  <a:tcPr marL="0" marR="0" marT="0" marB="228600"/>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kern="1200" baseline="0">
                          <a:solidFill>
                            <a:schemeClr val="tx2"/>
                          </a:solidFill>
                          <a:latin typeface="+mn-lt"/>
                          <a:ea typeface="+mn-ea"/>
                          <a:cs typeface="+mn-cs"/>
                        </a:rPr>
                        <a:t>Protect patients and prompt medical providers with clinical and prior authorization criteria to verify use of best prescribing practices based on current peer-reviewed evidence</a:t>
                      </a:r>
                    </a:p>
                  </a:txBody>
                  <a:tcPr marL="0" marR="0" marT="0" marB="228600"/>
                </a:tc>
                <a:extLst>
                  <a:ext uri="{0D108BD9-81ED-4DB2-BD59-A6C34878D82A}">
                    <a16:rowId xmlns:a16="http://schemas.microsoft.com/office/drawing/2014/main" val="282200810"/>
                  </a:ext>
                </a:extLst>
              </a:tr>
              <a:tr h="631675">
                <a:tc>
                  <a:txBody>
                    <a:bodyPr/>
                    <a:lstStyle/>
                    <a:p>
                      <a:pPr algn="r"/>
                      <a:r>
                        <a:rPr lang="en-US" sz="2000">
                          <a:solidFill>
                            <a:schemeClr val="tx2"/>
                          </a:solidFill>
                        </a:rPr>
                        <a:t>Medical claim edits</a:t>
                      </a:r>
                    </a:p>
                  </a:txBody>
                  <a:tcPr marL="0" marR="0" marT="0" marB="228600"/>
                </a:tc>
                <a:tc>
                  <a:txBody>
                    <a:bodyPr/>
                    <a:lstStyle/>
                    <a:p>
                      <a:endParaRPr lang="en-US" sz="2000">
                        <a:solidFill>
                          <a:schemeClr val="tx2"/>
                        </a:solidFill>
                      </a:endParaRPr>
                    </a:p>
                  </a:txBody>
                  <a:tcPr marL="0" marR="0" marT="0" marB="2286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baseline="0">
                          <a:solidFill>
                            <a:schemeClr val="tx2"/>
                          </a:solidFill>
                          <a:latin typeface="+mn-lt"/>
                          <a:ea typeface="+mn-ea"/>
                          <a:cs typeface="+mn-cs"/>
                        </a:rPr>
                        <a:t>Enhance medical claim editing for PADs under the medical benefit and align with pharmacy benefit claims editing where appropriate</a:t>
                      </a:r>
                    </a:p>
                  </a:txBody>
                  <a:tcPr marL="0" marR="0" marT="0" marB="228600"/>
                </a:tc>
                <a:extLst>
                  <a:ext uri="{0D108BD9-81ED-4DB2-BD59-A6C34878D82A}">
                    <a16:rowId xmlns:a16="http://schemas.microsoft.com/office/drawing/2014/main" val="1820722888"/>
                  </a:ext>
                </a:extLst>
              </a:tr>
            </a:tbl>
          </a:graphicData>
        </a:graphic>
      </p:graphicFrame>
      <p:sp>
        <p:nvSpPr>
          <p:cNvPr id="9" name="Text Placeholder 8">
            <a:extLst>
              <a:ext uri="{FF2B5EF4-FFF2-40B4-BE49-F238E27FC236}">
                <a16:creationId xmlns:a16="http://schemas.microsoft.com/office/drawing/2014/main" id="{26D9975B-1696-59D7-88AC-AF771D124A69}"/>
              </a:ext>
            </a:extLst>
          </p:cNvPr>
          <p:cNvSpPr>
            <a:spLocks noGrp="1"/>
          </p:cNvSpPr>
          <p:nvPr>
            <p:ph type="body" sz="quarter" idx="13"/>
          </p:nvPr>
        </p:nvSpPr>
        <p:spPr/>
        <p:txBody>
          <a:bodyPr/>
          <a:lstStyle/>
          <a:p>
            <a:r>
              <a:rPr lang="en-US"/>
              <a:t>Discussion and state considerations</a:t>
            </a:r>
          </a:p>
        </p:txBody>
      </p:sp>
      <p:grpSp>
        <p:nvGrpSpPr>
          <p:cNvPr id="4" name="Group 3">
            <a:extLst>
              <a:ext uri="{FF2B5EF4-FFF2-40B4-BE49-F238E27FC236}">
                <a16:creationId xmlns:a16="http://schemas.microsoft.com/office/drawing/2014/main" id="{78F7339A-FA8A-7ED9-8546-93271AFD52DC}"/>
              </a:ext>
            </a:extLst>
          </p:cNvPr>
          <p:cNvGrpSpPr/>
          <p:nvPr/>
        </p:nvGrpSpPr>
        <p:grpSpPr>
          <a:xfrm>
            <a:off x="3039514" y="2733539"/>
            <a:ext cx="174397" cy="2504219"/>
            <a:chOff x="2204387" y="2637053"/>
            <a:chExt cx="174397" cy="2504219"/>
          </a:xfrm>
        </p:grpSpPr>
        <p:cxnSp>
          <p:nvCxnSpPr>
            <p:cNvPr id="6" name="Straight Connector 5">
              <a:extLst>
                <a:ext uri="{FF2B5EF4-FFF2-40B4-BE49-F238E27FC236}">
                  <a16:creationId xmlns:a16="http://schemas.microsoft.com/office/drawing/2014/main" id="{0276D42F-8CF5-80EE-159B-D5C3940D9818}"/>
                </a:ext>
              </a:extLst>
            </p:cNvPr>
            <p:cNvCxnSpPr>
              <a:stCxn id="7" idx="4"/>
              <a:endCxn id="11" idx="0"/>
            </p:cNvCxnSpPr>
            <p:nvPr/>
          </p:nvCxnSpPr>
          <p:spPr>
            <a:xfrm>
              <a:off x="2292286" y="2810049"/>
              <a:ext cx="0" cy="2158227"/>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E3A1B97-B58A-0D96-EFBF-68DC997B869C}"/>
                </a:ext>
              </a:extLst>
            </p:cNvPr>
            <p:cNvSpPr/>
            <p:nvPr/>
          </p:nvSpPr>
          <p:spPr>
            <a:xfrm>
              <a:off x="2205788" y="2637053"/>
              <a:ext cx="172996" cy="172996"/>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Oval 7">
              <a:extLst>
                <a:ext uri="{FF2B5EF4-FFF2-40B4-BE49-F238E27FC236}">
                  <a16:creationId xmlns:a16="http://schemas.microsoft.com/office/drawing/2014/main" id="{06A19BF5-DF49-1417-7DCA-8A8031D21DB3}"/>
                </a:ext>
              </a:extLst>
            </p:cNvPr>
            <p:cNvSpPr/>
            <p:nvPr/>
          </p:nvSpPr>
          <p:spPr>
            <a:xfrm>
              <a:off x="2204387" y="3826467"/>
              <a:ext cx="172996" cy="172996"/>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4C84953-005F-263E-16C7-B2990F5BCD23}"/>
                </a:ext>
              </a:extLst>
            </p:cNvPr>
            <p:cNvSpPr/>
            <p:nvPr/>
          </p:nvSpPr>
          <p:spPr>
            <a:xfrm>
              <a:off x="2205788" y="4968276"/>
              <a:ext cx="172996" cy="172996"/>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ate Placeholder 9">
            <a:extLst>
              <a:ext uri="{FF2B5EF4-FFF2-40B4-BE49-F238E27FC236}">
                <a16:creationId xmlns:a16="http://schemas.microsoft.com/office/drawing/2014/main" id="{7C2D4041-3A7A-95FF-CDA5-3F22D3048E22}"/>
              </a:ext>
            </a:extLst>
          </p:cNvPr>
          <p:cNvSpPr>
            <a:spLocks noGrp="1"/>
          </p:cNvSpPr>
          <p:nvPr>
            <p:ph type="dt" sz="half" idx="10"/>
          </p:nvPr>
        </p:nvSpPr>
        <p:spPr/>
        <p:txBody>
          <a:bodyPr/>
          <a:lstStyle/>
          <a:p>
            <a:fld id="{4409D636-7B06-4011-AC1E-7D805D7E78BC}" type="datetime1">
              <a:rPr lang="en-US" smtClean="0"/>
              <a:t>12/9/2025</a:t>
            </a:fld>
            <a:endParaRPr lang="en-US"/>
          </a:p>
        </p:txBody>
      </p:sp>
      <p:sp>
        <p:nvSpPr>
          <p:cNvPr id="13" name="Slide Number Placeholder 12">
            <a:extLst>
              <a:ext uri="{FF2B5EF4-FFF2-40B4-BE49-F238E27FC236}">
                <a16:creationId xmlns:a16="http://schemas.microsoft.com/office/drawing/2014/main" id="{AC128E83-1890-AFA2-FF78-B436379B59F8}"/>
              </a:ext>
            </a:extLst>
          </p:cNvPr>
          <p:cNvSpPr>
            <a:spLocks noGrp="1"/>
          </p:cNvSpPr>
          <p:nvPr>
            <p:ph type="sldNum" sz="quarter" idx="12"/>
          </p:nvPr>
        </p:nvSpPr>
        <p:spPr/>
        <p:txBody>
          <a:bodyPr/>
          <a:lstStyle/>
          <a:p>
            <a:fld id="{023BBA46-4A72-490A-A73A-9803D4918D51}" type="slidenum">
              <a:rPr lang="en-US" smtClean="0"/>
              <a:t>45</a:t>
            </a:fld>
            <a:endParaRPr lang="en-US"/>
          </a:p>
        </p:txBody>
      </p:sp>
      <p:sp>
        <p:nvSpPr>
          <p:cNvPr id="14" name="TextBox 13">
            <a:extLst>
              <a:ext uri="{FF2B5EF4-FFF2-40B4-BE49-F238E27FC236}">
                <a16:creationId xmlns:a16="http://schemas.microsoft.com/office/drawing/2014/main" id="{F02D2A7D-66B3-44B5-8209-796F04334AA8}"/>
              </a:ext>
            </a:extLst>
          </p:cNvPr>
          <p:cNvSpPr txBox="1"/>
          <p:nvPr/>
        </p:nvSpPr>
        <p:spPr>
          <a:xfrm>
            <a:off x="1327354" y="1478735"/>
            <a:ext cx="10255045" cy="830997"/>
          </a:xfrm>
          <a:prstGeom prst="rect">
            <a:avLst/>
          </a:prstGeom>
          <a:noFill/>
        </p:spPr>
        <p:txBody>
          <a:bodyPr wrap="square" lIns="0" rIns="0" rtlCol="0">
            <a:spAutoFit/>
          </a:bodyPr>
          <a:lstStyle/>
          <a:p>
            <a:pPr fontAlgn="t"/>
            <a:r>
              <a:rPr lang="en-US" sz="2800">
                <a:latin typeface="Lato Heavy" panose="020F0502020204030203" pitchFamily="34" charset="0"/>
                <a:ea typeface="Lato Heavy" panose="020F0502020204030203" pitchFamily="34" charset="0"/>
                <a:cs typeface="Lato Heavy" panose="020F0502020204030203" pitchFamily="34" charset="0"/>
              </a:rPr>
              <a:t>Program Design and Coordination</a:t>
            </a:r>
          </a:p>
          <a:p>
            <a:pPr fontAlgn="t"/>
            <a:r>
              <a:rPr lang="en-US" sz="2000"/>
              <a:t>Increase Coordination Between Medical and Pharmacy Benefits Within Medicaid</a:t>
            </a:r>
          </a:p>
        </p:txBody>
      </p:sp>
      <p:sp>
        <p:nvSpPr>
          <p:cNvPr id="15" name="Rectangle: Rounded Corners 14">
            <a:extLst>
              <a:ext uri="{FF2B5EF4-FFF2-40B4-BE49-F238E27FC236}">
                <a16:creationId xmlns:a16="http://schemas.microsoft.com/office/drawing/2014/main" id="{62E4B2DF-C0F8-A01E-3E25-7BA0988E624C}"/>
              </a:ext>
            </a:extLst>
          </p:cNvPr>
          <p:cNvSpPr/>
          <p:nvPr/>
        </p:nvSpPr>
        <p:spPr>
          <a:xfrm>
            <a:off x="609600" y="1610352"/>
            <a:ext cx="582706" cy="40195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#1</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19809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D08A-E295-CB22-27A9-462428E9A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FF344-5863-F56C-6BF8-2C79C678DC3A}"/>
              </a:ext>
            </a:extLst>
          </p:cNvPr>
          <p:cNvSpPr>
            <a:spLocks noGrp="1"/>
          </p:cNvSpPr>
          <p:nvPr>
            <p:ph type="title"/>
          </p:nvPr>
        </p:nvSpPr>
        <p:spPr/>
        <p:txBody>
          <a:bodyPr/>
          <a:lstStyle/>
          <a:p>
            <a:r>
              <a:rPr lang="en-US"/>
              <a:t>State Considerations </a:t>
            </a:r>
            <a:r>
              <a:rPr lang="en-US" sz="1800" i="1"/>
              <a:t>(2 of 3)</a:t>
            </a:r>
            <a:endParaRPr lang="en-US" i="1"/>
          </a:p>
        </p:txBody>
      </p:sp>
      <p:graphicFrame>
        <p:nvGraphicFramePr>
          <p:cNvPr id="5" name="Content Placeholder 5">
            <a:extLst>
              <a:ext uri="{FF2B5EF4-FFF2-40B4-BE49-F238E27FC236}">
                <a16:creationId xmlns:a16="http://schemas.microsoft.com/office/drawing/2014/main" id="{1DEBA660-8584-A8A6-0E08-DEFF909D667C}"/>
              </a:ext>
            </a:extLst>
          </p:cNvPr>
          <p:cNvGraphicFramePr>
            <a:graphicFrameLocks noGrp="1"/>
          </p:cNvGraphicFramePr>
          <p:nvPr>
            <p:ph idx="1"/>
            <p:extLst>
              <p:ext uri="{D42A27DB-BD31-4B8C-83A1-F6EECF244321}">
                <p14:modId xmlns:p14="http://schemas.microsoft.com/office/powerpoint/2010/main" val="1765602207"/>
              </p:ext>
            </p:extLst>
          </p:nvPr>
        </p:nvGraphicFramePr>
        <p:xfrm>
          <a:off x="609600" y="2686822"/>
          <a:ext cx="10972799" cy="3708378"/>
        </p:xfrm>
        <a:graphic>
          <a:graphicData uri="http://schemas.openxmlformats.org/drawingml/2006/table">
            <a:tbl>
              <a:tblPr bandRow="1">
                <a:tableStyleId>{2D5ABB26-0587-4C30-8999-92F81FD0307C}</a:tableStyleId>
              </a:tblPr>
              <a:tblGrid>
                <a:gridCol w="2261419">
                  <a:extLst>
                    <a:ext uri="{9D8B030D-6E8A-4147-A177-3AD203B41FA5}">
                      <a16:colId xmlns:a16="http://schemas.microsoft.com/office/drawing/2014/main" val="534344077"/>
                    </a:ext>
                  </a:extLst>
                </a:gridCol>
                <a:gridCol w="570271">
                  <a:extLst>
                    <a:ext uri="{9D8B030D-6E8A-4147-A177-3AD203B41FA5}">
                      <a16:colId xmlns:a16="http://schemas.microsoft.com/office/drawing/2014/main" val="2007173648"/>
                    </a:ext>
                  </a:extLst>
                </a:gridCol>
                <a:gridCol w="8141109">
                  <a:extLst>
                    <a:ext uri="{9D8B030D-6E8A-4147-A177-3AD203B41FA5}">
                      <a16:colId xmlns:a16="http://schemas.microsoft.com/office/drawing/2014/main" val="607047475"/>
                    </a:ext>
                  </a:extLst>
                </a:gridCol>
              </a:tblGrid>
              <a:tr h="1117578">
                <a:tc>
                  <a:txBody>
                    <a:bodyPr/>
                    <a:lstStyle/>
                    <a:p>
                      <a:pPr algn="r"/>
                      <a:r>
                        <a:rPr lang="en-US" sz="2000">
                          <a:solidFill>
                            <a:schemeClr val="tx2"/>
                          </a:solidFill>
                        </a:rPr>
                        <a:t>Provider reimbursement</a:t>
                      </a:r>
                    </a:p>
                  </a:txBody>
                  <a:tcPr marL="0" marR="0" marT="0" marB="228600"/>
                </a:tc>
                <a:tc>
                  <a:txBody>
                    <a:bodyPr/>
                    <a:lstStyle/>
                    <a:p>
                      <a:endParaRPr lang="en-US" sz="2400">
                        <a:solidFill>
                          <a:schemeClr val="tx2"/>
                        </a:solidFill>
                      </a:endParaRPr>
                    </a:p>
                  </a:txBody>
                  <a:tcPr marL="0" marR="0" marT="0" marB="228600"/>
                </a:tc>
                <a:tc>
                  <a:txBody>
                    <a:bodyPr/>
                    <a:lstStyle/>
                    <a:p>
                      <a:pPr marL="0" lvl="0" algn="l" rtl="0" eaLnBrk="1" latinLnBrk="0" hangingPunct="1"/>
                      <a:r>
                        <a:rPr lang="en-US" sz="2000" kern="1200" baseline="0">
                          <a:solidFill>
                            <a:schemeClr val="tx2"/>
                          </a:solidFill>
                          <a:latin typeface="+mn-lt"/>
                          <a:ea typeface="+mn-ea"/>
                          <a:cs typeface="+mn-cs"/>
                        </a:rPr>
                        <a:t>As payers, reimbursement policy is a key financial management lever, and states should evaluate whether their methodology is efficient.</a:t>
                      </a:r>
                    </a:p>
                  </a:txBody>
                  <a:tcPr marL="0" marR="0" marT="0" marB="228600"/>
                </a:tc>
                <a:extLst>
                  <a:ext uri="{0D108BD9-81ED-4DB2-BD59-A6C34878D82A}">
                    <a16:rowId xmlns:a16="http://schemas.microsoft.com/office/drawing/2014/main" val="2515322915"/>
                  </a:ext>
                </a:extLst>
              </a:tr>
              <a:tr h="1166169">
                <a:tc>
                  <a:txBody>
                    <a:bodyPr/>
                    <a:lstStyle/>
                    <a:p>
                      <a:pPr algn="r"/>
                      <a:r>
                        <a:rPr lang="en-US" sz="2000">
                          <a:solidFill>
                            <a:schemeClr val="tx2"/>
                          </a:solidFill>
                        </a:rPr>
                        <a:t>Rebate challenges</a:t>
                      </a:r>
                    </a:p>
                  </a:txBody>
                  <a:tcPr marL="0" marR="0" marT="0" marB="228600"/>
                </a:tc>
                <a:tc>
                  <a:txBody>
                    <a:bodyPr/>
                    <a:lstStyle/>
                    <a:p>
                      <a:endParaRPr lang="en-US" sz="2400">
                        <a:solidFill>
                          <a:schemeClr val="tx2"/>
                        </a:solidFill>
                      </a:endParaRPr>
                    </a:p>
                  </a:txBody>
                  <a:tcPr marL="0" marR="0" marT="0" marB="228600"/>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kern="1200" baseline="0">
                          <a:solidFill>
                            <a:schemeClr val="tx2"/>
                          </a:solidFill>
                          <a:latin typeface="+mn-lt"/>
                          <a:ea typeface="+mn-ea"/>
                          <a:cs typeface="+mn-cs"/>
                        </a:rPr>
                        <a:t>Resolve nonspecific drug coding, policy, and operational pitfalls that leave rebate dollars unclaimed by ensuring providers are using correct NDC and HCPCS code combinations, correct unit amounts, and appropriate 340B modifiers.</a:t>
                      </a:r>
                    </a:p>
                  </a:txBody>
                  <a:tcPr marL="0" marR="0" marT="0" marB="228600"/>
                </a:tc>
                <a:extLst>
                  <a:ext uri="{0D108BD9-81ED-4DB2-BD59-A6C34878D82A}">
                    <a16:rowId xmlns:a16="http://schemas.microsoft.com/office/drawing/2014/main" val="282200810"/>
                  </a:ext>
                </a:extLst>
              </a:tr>
              <a:tr h="631675">
                <a:tc>
                  <a:txBody>
                    <a:bodyPr/>
                    <a:lstStyle/>
                    <a:p>
                      <a:pPr algn="r"/>
                      <a:r>
                        <a:rPr lang="en-US" sz="2000">
                          <a:solidFill>
                            <a:schemeClr val="tx2"/>
                          </a:solidFill>
                        </a:rPr>
                        <a:t>High-cost drug policy in managed care</a:t>
                      </a:r>
                    </a:p>
                  </a:txBody>
                  <a:tcPr marL="0" marR="0" marT="0" marB="228600"/>
                </a:tc>
                <a:tc>
                  <a:txBody>
                    <a:bodyPr/>
                    <a:lstStyle/>
                    <a:p>
                      <a:endParaRPr lang="en-US" sz="2400">
                        <a:solidFill>
                          <a:schemeClr val="tx2"/>
                        </a:solidFill>
                      </a:endParaRPr>
                    </a:p>
                  </a:txBody>
                  <a:tcPr marL="0" marR="0" marT="0" marB="228600"/>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kern="1200" baseline="0">
                          <a:solidFill>
                            <a:schemeClr val="tx2"/>
                          </a:solidFill>
                          <a:latin typeface="+mn-lt"/>
                          <a:ea typeface="+mn-ea"/>
                          <a:cs typeface="+mn-cs"/>
                        </a:rPr>
                        <a:t>High-cost drugs present a unique challenge for states, particularly in the context of managed care. States have used different strategies, such as carve-outs and risk pools to address this challenge.</a:t>
                      </a:r>
                    </a:p>
                  </a:txBody>
                  <a:tcPr marL="0" marR="0" marT="0" marB="228600"/>
                </a:tc>
                <a:extLst>
                  <a:ext uri="{0D108BD9-81ED-4DB2-BD59-A6C34878D82A}">
                    <a16:rowId xmlns:a16="http://schemas.microsoft.com/office/drawing/2014/main" val="1820722888"/>
                  </a:ext>
                </a:extLst>
              </a:tr>
            </a:tbl>
          </a:graphicData>
        </a:graphic>
      </p:graphicFrame>
      <p:sp>
        <p:nvSpPr>
          <p:cNvPr id="9" name="Text Placeholder 8">
            <a:extLst>
              <a:ext uri="{FF2B5EF4-FFF2-40B4-BE49-F238E27FC236}">
                <a16:creationId xmlns:a16="http://schemas.microsoft.com/office/drawing/2014/main" id="{5A571F84-C42D-BE8D-9ACF-E5911E024697}"/>
              </a:ext>
            </a:extLst>
          </p:cNvPr>
          <p:cNvSpPr>
            <a:spLocks noGrp="1"/>
          </p:cNvSpPr>
          <p:nvPr>
            <p:ph type="body" sz="quarter" idx="13"/>
          </p:nvPr>
        </p:nvSpPr>
        <p:spPr/>
        <p:txBody>
          <a:bodyPr/>
          <a:lstStyle/>
          <a:p>
            <a:r>
              <a:rPr lang="en-US"/>
              <a:t>Discussion and state considerations</a:t>
            </a:r>
          </a:p>
        </p:txBody>
      </p:sp>
      <p:grpSp>
        <p:nvGrpSpPr>
          <p:cNvPr id="4" name="Group 3">
            <a:extLst>
              <a:ext uri="{FF2B5EF4-FFF2-40B4-BE49-F238E27FC236}">
                <a16:creationId xmlns:a16="http://schemas.microsoft.com/office/drawing/2014/main" id="{6A9D403E-8BB9-AD07-39D3-001394CBA9AC}"/>
              </a:ext>
            </a:extLst>
          </p:cNvPr>
          <p:cNvGrpSpPr/>
          <p:nvPr/>
        </p:nvGrpSpPr>
        <p:grpSpPr>
          <a:xfrm>
            <a:off x="3048852" y="2781165"/>
            <a:ext cx="182801" cy="2715051"/>
            <a:chOff x="2205788" y="2637053"/>
            <a:chExt cx="182801" cy="2715051"/>
          </a:xfrm>
        </p:grpSpPr>
        <p:cxnSp>
          <p:nvCxnSpPr>
            <p:cNvPr id="6" name="Straight Connector 5">
              <a:extLst>
                <a:ext uri="{FF2B5EF4-FFF2-40B4-BE49-F238E27FC236}">
                  <a16:creationId xmlns:a16="http://schemas.microsoft.com/office/drawing/2014/main" id="{AD5E10A5-E5B6-B624-9F46-6A7270D6E64E}"/>
                </a:ext>
              </a:extLst>
            </p:cNvPr>
            <p:cNvCxnSpPr>
              <a:stCxn id="7" idx="4"/>
              <a:endCxn id="11" idx="0"/>
            </p:cNvCxnSpPr>
            <p:nvPr/>
          </p:nvCxnSpPr>
          <p:spPr>
            <a:xfrm>
              <a:off x="2292286" y="2810049"/>
              <a:ext cx="7938" cy="2369059"/>
            </a:xfrm>
            <a:prstGeom prst="line">
              <a:avLst/>
            </a:prstGeom>
            <a:ln w="190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B2AE5A7-C6DC-824D-176E-2F6BF6E430A7}"/>
                </a:ext>
              </a:extLst>
            </p:cNvPr>
            <p:cNvSpPr/>
            <p:nvPr/>
          </p:nvSpPr>
          <p:spPr>
            <a:xfrm>
              <a:off x="2205788" y="2637053"/>
              <a:ext cx="172996" cy="172996"/>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Oval 7">
              <a:extLst>
                <a:ext uri="{FF2B5EF4-FFF2-40B4-BE49-F238E27FC236}">
                  <a16:creationId xmlns:a16="http://schemas.microsoft.com/office/drawing/2014/main" id="{C9CB6DE3-113B-D95A-3C39-856867A1EEAD}"/>
                </a:ext>
              </a:extLst>
            </p:cNvPr>
            <p:cNvSpPr/>
            <p:nvPr/>
          </p:nvSpPr>
          <p:spPr>
            <a:xfrm>
              <a:off x="2215593" y="3797835"/>
              <a:ext cx="172996" cy="172996"/>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4EA1AA-626E-F06D-8AFE-0D6D1FE71BB6}"/>
                </a:ext>
              </a:extLst>
            </p:cNvPr>
            <p:cNvSpPr/>
            <p:nvPr/>
          </p:nvSpPr>
          <p:spPr>
            <a:xfrm>
              <a:off x="2213726" y="5179108"/>
              <a:ext cx="172996" cy="172996"/>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ate Placeholder 9">
            <a:extLst>
              <a:ext uri="{FF2B5EF4-FFF2-40B4-BE49-F238E27FC236}">
                <a16:creationId xmlns:a16="http://schemas.microsoft.com/office/drawing/2014/main" id="{439B7E1A-608E-00BC-5595-22BEE302BA4E}"/>
              </a:ext>
            </a:extLst>
          </p:cNvPr>
          <p:cNvSpPr>
            <a:spLocks noGrp="1"/>
          </p:cNvSpPr>
          <p:nvPr>
            <p:ph type="dt" sz="half" idx="10"/>
          </p:nvPr>
        </p:nvSpPr>
        <p:spPr/>
        <p:txBody>
          <a:bodyPr/>
          <a:lstStyle/>
          <a:p>
            <a:fld id="{613F3B2F-BF48-40B5-A89B-548619D31625}" type="datetime1">
              <a:rPr lang="en-US" smtClean="0"/>
              <a:t>12/9/2025</a:t>
            </a:fld>
            <a:endParaRPr lang="en-US"/>
          </a:p>
        </p:txBody>
      </p:sp>
      <p:sp>
        <p:nvSpPr>
          <p:cNvPr id="13" name="Slide Number Placeholder 12">
            <a:extLst>
              <a:ext uri="{FF2B5EF4-FFF2-40B4-BE49-F238E27FC236}">
                <a16:creationId xmlns:a16="http://schemas.microsoft.com/office/drawing/2014/main" id="{AEA8DF16-B209-C0F5-3F0C-6C26A7AC96DA}"/>
              </a:ext>
            </a:extLst>
          </p:cNvPr>
          <p:cNvSpPr>
            <a:spLocks noGrp="1"/>
          </p:cNvSpPr>
          <p:nvPr>
            <p:ph type="sldNum" sz="quarter" idx="12"/>
          </p:nvPr>
        </p:nvSpPr>
        <p:spPr/>
        <p:txBody>
          <a:bodyPr/>
          <a:lstStyle/>
          <a:p>
            <a:fld id="{023BBA46-4A72-490A-A73A-9803D4918D51}" type="slidenum">
              <a:rPr lang="en-US" smtClean="0"/>
              <a:t>46</a:t>
            </a:fld>
            <a:endParaRPr lang="en-US"/>
          </a:p>
        </p:txBody>
      </p:sp>
      <p:sp>
        <p:nvSpPr>
          <p:cNvPr id="14" name="TextBox 13">
            <a:extLst>
              <a:ext uri="{FF2B5EF4-FFF2-40B4-BE49-F238E27FC236}">
                <a16:creationId xmlns:a16="http://schemas.microsoft.com/office/drawing/2014/main" id="{92191B19-5F2F-9BE1-E3DD-12078D9D160D}"/>
              </a:ext>
            </a:extLst>
          </p:cNvPr>
          <p:cNvSpPr txBox="1"/>
          <p:nvPr/>
        </p:nvSpPr>
        <p:spPr>
          <a:xfrm>
            <a:off x="1327354" y="1478735"/>
            <a:ext cx="10255045" cy="830997"/>
          </a:xfrm>
          <a:prstGeom prst="rect">
            <a:avLst/>
          </a:prstGeom>
          <a:noFill/>
        </p:spPr>
        <p:txBody>
          <a:bodyPr wrap="square" lIns="0" tIns="45720" rIns="0" bIns="45720" rtlCol="0" anchor="t">
            <a:spAutoFit/>
          </a:bodyPr>
          <a:lstStyle/>
          <a:p>
            <a:pPr fontAlgn="t"/>
            <a:r>
              <a:rPr lang="en-US" sz="2800">
                <a:latin typeface="Lato Heavy"/>
                <a:ea typeface="Lato Heavy" panose="020F0502020204030203" pitchFamily="34" charset="0"/>
                <a:cs typeface="Lato Heavy" panose="020F0502020204030203" pitchFamily="34" charset="0"/>
              </a:rPr>
              <a:t>Financial Management</a:t>
            </a:r>
          </a:p>
          <a:p>
            <a:pPr fontAlgn="t"/>
            <a:r>
              <a:rPr lang="en-US" sz="2000"/>
              <a:t>Tools to manage risk</a:t>
            </a:r>
          </a:p>
        </p:txBody>
      </p:sp>
      <p:sp>
        <p:nvSpPr>
          <p:cNvPr id="15" name="Rectangle: Rounded Corners 14">
            <a:extLst>
              <a:ext uri="{FF2B5EF4-FFF2-40B4-BE49-F238E27FC236}">
                <a16:creationId xmlns:a16="http://schemas.microsoft.com/office/drawing/2014/main" id="{C8925656-30F3-1F09-2FEA-900BAEF7F3B0}"/>
              </a:ext>
            </a:extLst>
          </p:cNvPr>
          <p:cNvSpPr/>
          <p:nvPr/>
        </p:nvSpPr>
        <p:spPr>
          <a:xfrm>
            <a:off x="609600" y="1610352"/>
            <a:ext cx="582706" cy="4019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#2</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8950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E559-CEE3-52DF-2A09-C689278BD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3F1B4-39D8-FDFD-F225-B890A08F54D3}"/>
              </a:ext>
            </a:extLst>
          </p:cNvPr>
          <p:cNvSpPr>
            <a:spLocks noGrp="1"/>
          </p:cNvSpPr>
          <p:nvPr>
            <p:ph type="title"/>
          </p:nvPr>
        </p:nvSpPr>
        <p:spPr/>
        <p:txBody>
          <a:bodyPr/>
          <a:lstStyle/>
          <a:p>
            <a:r>
              <a:rPr lang="en-US"/>
              <a:t>State Considerations </a:t>
            </a:r>
            <a:r>
              <a:rPr lang="en-US" sz="1800" i="1"/>
              <a:t>(3 of 3)</a:t>
            </a:r>
            <a:endParaRPr lang="en-US" i="1"/>
          </a:p>
        </p:txBody>
      </p:sp>
      <p:graphicFrame>
        <p:nvGraphicFramePr>
          <p:cNvPr id="5" name="Content Placeholder 5">
            <a:extLst>
              <a:ext uri="{FF2B5EF4-FFF2-40B4-BE49-F238E27FC236}">
                <a16:creationId xmlns:a16="http://schemas.microsoft.com/office/drawing/2014/main" id="{700D1472-D533-755E-248D-34D429C105C3}"/>
              </a:ext>
            </a:extLst>
          </p:cNvPr>
          <p:cNvGraphicFramePr>
            <a:graphicFrameLocks noGrp="1"/>
          </p:cNvGraphicFramePr>
          <p:nvPr>
            <p:ph idx="1"/>
            <p:extLst>
              <p:ext uri="{D42A27DB-BD31-4B8C-83A1-F6EECF244321}">
                <p14:modId xmlns:p14="http://schemas.microsoft.com/office/powerpoint/2010/main" val="3526849894"/>
              </p:ext>
            </p:extLst>
          </p:nvPr>
        </p:nvGraphicFramePr>
        <p:xfrm>
          <a:off x="609600" y="2686822"/>
          <a:ext cx="10972799" cy="3147369"/>
        </p:xfrm>
        <a:graphic>
          <a:graphicData uri="http://schemas.openxmlformats.org/drawingml/2006/table">
            <a:tbl>
              <a:tblPr bandRow="1">
                <a:tableStyleId>{2D5ABB26-0587-4C30-8999-92F81FD0307C}</a:tableStyleId>
              </a:tblPr>
              <a:tblGrid>
                <a:gridCol w="2261419">
                  <a:extLst>
                    <a:ext uri="{9D8B030D-6E8A-4147-A177-3AD203B41FA5}">
                      <a16:colId xmlns:a16="http://schemas.microsoft.com/office/drawing/2014/main" val="534344077"/>
                    </a:ext>
                  </a:extLst>
                </a:gridCol>
                <a:gridCol w="570271">
                  <a:extLst>
                    <a:ext uri="{9D8B030D-6E8A-4147-A177-3AD203B41FA5}">
                      <a16:colId xmlns:a16="http://schemas.microsoft.com/office/drawing/2014/main" val="2007173648"/>
                    </a:ext>
                  </a:extLst>
                </a:gridCol>
                <a:gridCol w="8141109">
                  <a:extLst>
                    <a:ext uri="{9D8B030D-6E8A-4147-A177-3AD203B41FA5}">
                      <a16:colId xmlns:a16="http://schemas.microsoft.com/office/drawing/2014/main" val="607047475"/>
                    </a:ext>
                  </a:extLst>
                </a:gridCol>
              </a:tblGrid>
              <a:tr h="1117578">
                <a:tc>
                  <a:txBody>
                    <a:bodyPr/>
                    <a:lstStyle/>
                    <a:p>
                      <a:pPr algn="r"/>
                      <a:r>
                        <a:rPr lang="en-US" sz="2000">
                          <a:solidFill>
                            <a:schemeClr val="tx2"/>
                          </a:solidFill>
                        </a:rPr>
                        <a:t>Vendor role</a:t>
                      </a:r>
                    </a:p>
                  </a:txBody>
                  <a:tcPr marL="0" marR="0" marT="0" marB="228600"/>
                </a:tc>
                <a:tc>
                  <a:txBody>
                    <a:bodyPr/>
                    <a:lstStyle/>
                    <a:p>
                      <a:endParaRPr lang="en-US" sz="2400">
                        <a:solidFill>
                          <a:schemeClr val="tx2"/>
                        </a:solidFill>
                      </a:endParaRPr>
                    </a:p>
                  </a:txBody>
                  <a:tcPr marL="0" marR="0" marT="0" marB="228600"/>
                </a:tc>
                <a:tc>
                  <a:txBody>
                    <a:bodyPr/>
                    <a:lstStyle/>
                    <a:p>
                      <a:pPr marL="0" lvl="0" algn="l" defTabSz="914400" rtl="0" eaLnBrk="1" latinLnBrk="0" hangingPunct="1"/>
                      <a:r>
                        <a:rPr lang="en-US" sz="2000" kern="1200" baseline="0">
                          <a:solidFill>
                            <a:schemeClr val="tx2"/>
                          </a:solidFill>
                          <a:latin typeface="+mn-lt"/>
                          <a:ea typeface="+mn-ea"/>
                          <a:cs typeface="+mn-cs"/>
                        </a:rPr>
                        <a:t>Reevaluate the role of the state’s PBM or administrator to be more active with PAD oversight (e.g., clinical monographs, code crosswalks, claim edit checks).</a:t>
                      </a:r>
                    </a:p>
                  </a:txBody>
                  <a:tcPr marL="0" marR="0" marT="0" marB="228600"/>
                </a:tc>
                <a:extLst>
                  <a:ext uri="{0D108BD9-81ED-4DB2-BD59-A6C34878D82A}">
                    <a16:rowId xmlns:a16="http://schemas.microsoft.com/office/drawing/2014/main" val="2515322915"/>
                  </a:ext>
                </a:extLst>
              </a:tr>
              <a:tr h="1166169">
                <a:tc>
                  <a:txBody>
                    <a:bodyPr/>
                    <a:lstStyle/>
                    <a:p>
                      <a:pPr algn="r"/>
                      <a:r>
                        <a:rPr lang="en-US" sz="2000">
                          <a:solidFill>
                            <a:schemeClr val="tx2"/>
                          </a:solidFill>
                        </a:rPr>
                        <a:t>Monitor </a:t>
                      </a:r>
                      <a:r>
                        <a:rPr lang="en-US" sz="2000" spc="0" baseline="0">
                          <a:solidFill>
                            <a:schemeClr val="tx2"/>
                          </a:solidFill>
                        </a:rPr>
                        <a:t>performance</a:t>
                      </a:r>
                    </a:p>
                  </a:txBody>
                  <a:tcPr marL="0" marR="0" marT="0" marB="228600"/>
                </a:tc>
                <a:tc>
                  <a:txBody>
                    <a:bodyPr/>
                    <a:lstStyle/>
                    <a:p>
                      <a:endParaRPr lang="en-US" sz="2400">
                        <a:solidFill>
                          <a:schemeClr val="tx2"/>
                        </a:solidFill>
                      </a:endParaRPr>
                    </a:p>
                  </a:txBody>
                  <a:tcPr marL="0" marR="0" marT="0" marB="228600"/>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kern="1200" baseline="0">
                          <a:solidFill>
                            <a:schemeClr val="tx2"/>
                          </a:solidFill>
                          <a:latin typeface="+mn-lt"/>
                          <a:ea typeface="+mn-ea"/>
                          <a:cs typeface="+mn-cs"/>
                        </a:rPr>
                        <a:t>Develop a contract management strategy with performance standard monitoring for vendors (MCOs, PBMs, PBAs, rebate aggregators) that participate in clinical and financial benefit of PADs.</a:t>
                      </a:r>
                    </a:p>
                  </a:txBody>
                  <a:tcPr marL="0" marR="0" marT="0" marB="228600"/>
                </a:tc>
                <a:extLst>
                  <a:ext uri="{0D108BD9-81ED-4DB2-BD59-A6C34878D82A}">
                    <a16:rowId xmlns:a16="http://schemas.microsoft.com/office/drawing/2014/main" val="282200810"/>
                  </a:ext>
                </a:extLst>
              </a:tr>
              <a:tr h="631675">
                <a:tc>
                  <a:txBody>
                    <a:bodyPr/>
                    <a:lstStyle/>
                    <a:p>
                      <a:pPr algn="r"/>
                      <a:r>
                        <a:rPr lang="en-US" sz="2000">
                          <a:solidFill>
                            <a:schemeClr val="tx2"/>
                          </a:solidFill>
                        </a:rPr>
                        <a:t>Contracting</a:t>
                      </a:r>
                    </a:p>
                  </a:txBody>
                  <a:tcPr marL="0" marR="0" marT="0" marB="228600"/>
                </a:tc>
                <a:tc>
                  <a:txBody>
                    <a:bodyPr/>
                    <a:lstStyle/>
                    <a:p>
                      <a:endParaRPr lang="en-US" sz="2400">
                        <a:solidFill>
                          <a:schemeClr val="tx2"/>
                        </a:solidFill>
                      </a:endParaRPr>
                    </a:p>
                  </a:txBody>
                  <a:tcPr marL="0" marR="0" marT="0" marB="228600"/>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kern="1200" baseline="0">
                          <a:solidFill>
                            <a:schemeClr val="tx2"/>
                          </a:solidFill>
                          <a:latin typeface="+mn-lt"/>
                          <a:ea typeface="+mn-ea"/>
                          <a:cs typeface="+mn-cs"/>
                        </a:rPr>
                        <a:t>Evaluate various strategies, such as performance-based contracting to ensure you receive the full value of a PAD program.</a:t>
                      </a:r>
                      <a:endParaRPr lang="en-US"/>
                    </a:p>
                  </a:txBody>
                  <a:tcPr marL="0" marR="0" marT="0" marB="228600"/>
                </a:tc>
                <a:extLst>
                  <a:ext uri="{0D108BD9-81ED-4DB2-BD59-A6C34878D82A}">
                    <a16:rowId xmlns:a16="http://schemas.microsoft.com/office/drawing/2014/main" val="1820722888"/>
                  </a:ext>
                </a:extLst>
              </a:tr>
            </a:tbl>
          </a:graphicData>
        </a:graphic>
      </p:graphicFrame>
      <p:sp>
        <p:nvSpPr>
          <p:cNvPr id="9" name="Text Placeholder 8">
            <a:extLst>
              <a:ext uri="{FF2B5EF4-FFF2-40B4-BE49-F238E27FC236}">
                <a16:creationId xmlns:a16="http://schemas.microsoft.com/office/drawing/2014/main" id="{F4CE327E-7158-6D33-D5D7-BEF9D0039BB4}"/>
              </a:ext>
            </a:extLst>
          </p:cNvPr>
          <p:cNvSpPr>
            <a:spLocks noGrp="1"/>
          </p:cNvSpPr>
          <p:nvPr>
            <p:ph type="body" sz="quarter" idx="13"/>
          </p:nvPr>
        </p:nvSpPr>
        <p:spPr/>
        <p:txBody>
          <a:bodyPr/>
          <a:lstStyle/>
          <a:p>
            <a:r>
              <a:rPr lang="en-US"/>
              <a:t>Discussion and state considerations</a:t>
            </a:r>
          </a:p>
        </p:txBody>
      </p:sp>
      <p:grpSp>
        <p:nvGrpSpPr>
          <p:cNvPr id="4" name="Group 3">
            <a:extLst>
              <a:ext uri="{FF2B5EF4-FFF2-40B4-BE49-F238E27FC236}">
                <a16:creationId xmlns:a16="http://schemas.microsoft.com/office/drawing/2014/main" id="{BB32497C-61B2-956C-ED49-91A1FCB1C534}"/>
              </a:ext>
            </a:extLst>
          </p:cNvPr>
          <p:cNvGrpSpPr/>
          <p:nvPr/>
        </p:nvGrpSpPr>
        <p:grpSpPr>
          <a:xfrm>
            <a:off x="3039514" y="2733539"/>
            <a:ext cx="174397" cy="2514052"/>
            <a:chOff x="2204387" y="2637053"/>
            <a:chExt cx="174397" cy="2514052"/>
          </a:xfrm>
        </p:grpSpPr>
        <p:cxnSp>
          <p:nvCxnSpPr>
            <p:cNvPr id="6" name="Straight Connector 5">
              <a:extLst>
                <a:ext uri="{FF2B5EF4-FFF2-40B4-BE49-F238E27FC236}">
                  <a16:creationId xmlns:a16="http://schemas.microsoft.com/office/drawing/2014/main" id="{A6C39E54-77D9-9C05-B6A8-DDAB39BA1D82}"/>
                </a:ext>
              </a:extLst>
            </p:cNvPr>
            <p:cNvCxnSpPr>
              <a:stCxn id="7" idx="4"/>
              <a:endCxn id="11" idx="0"/>
            </p:cNvCxnSpPr>
            <p:nvPr/>
          </p:nvCxnSpPr>
          <p:spPr>
            <a:xfrm>
              <a:off x="2292286" y="2810049"/>
              <a:ext cx="0" cy="216806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E494FD0-24BC-9881-37A5-48A0613D18A4}"/>
                </a:ext>
              </a:extLst>
            </p:cNvPr>
            <p:cNvSpPr/>
            <p:nvPr/>
          </p:nvSpPr>
          <p:spPr>
            <a:xfrm>
              <a:off x="2205788" y="2637053"/>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Oval 7">
              <a:extLst>
                <a:ext uri="{FF2B5EF4-FFF2-40B4-BE49-F238E27FC236}">
                  <a16:creationId xmlns:a16="http://schemas.microsoft.com/office/drawing/2014/main" id="{9EAD13EA-2DED-E688-099C-3CEF95C64A18}"/>
                </a:ext>
              </a:extLst>
            </p:cNvPr>
            <p:cNvSpPr/>
            <p:nvPr/>
          </p:nvSpPr>
          <p:spPr>
            <a:xfrm>
              <a:off x="2204387" y="3806801"/>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97F69B-34F5-4E16-645A-E19F6D581D92}"/>
                </a:ext>
              </a:extLst>
            </p:cNvPr>
            <p:cNvSpPr/>
            <p:nvPr/>
          </p:nvSpPr>
          <p:spPr>
            <a:xfrm>
              <a:off x="2205788" y="4978109"/>
              <a:ext cx="172996" cy="172996"/>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ate Placeholder 9">
            <a:extLst>
              <a:ext uri="{FF2B5EF4-FFF2-40B4-BE49-F238E27FC236}">
                <a16:creationId xmlns:a16="http://schemas.microsoft.com/office/drawing/2014/main" id="{AB5C2BC0-F1B4-394D-9451-823EB46C4A5C}"/>
              </a:ext>
            </a:extLst>
          </p:cNvPr>
          <p:cNvSpPr>
            <a:spLocks noGrp="1"/>
          </p:cNvSpPr>
          <p:nvPr>
            <p:ph type="dt" sz="half" idx="10"/>
          </p:nvPr>
        </p:nvSpPr>
        <p:spPr/>
        <p:txBody>
          <a:bodyPr/>
          <a:lstStyle/>
          <a:p>
            <a:fld id="{B7583855-3EFB-45AB-91BC-B4674D450170}" type="datetime1">
              <a:rPr lang="en-US" smtClean="0"/>
              <a:t>12/9/2025</a:t>
            </a:fld>
            <a:endParaRPr lang="en-US"/>
          </a:p>
        </p:txBody>
      </p:sp>
      <p:sp>
        <p:nvSpPr>
          <p:cNvPr id="13" name="Slide Number Placeholder 12">
            <a:extLst>
              <a:ext uri="{FF2B5EF4-FFF2-40B4-BE49-F238E27FC236}">
                <a16:creationId xmlns:a16="http://schemas.microsoft.com/office/drawing/2014/main" id="{6C050D90-822D-F941-31DA-907E29C1A550}"/>
              </a:ext>
            </a:extLst>
          </p:cNvPr>
          <p:cNvSpPr>
            <a:spLocks noGrp="1"/>
          </p:cNvSpPr>
          <p:nvPr>
            <p:ph type="sldNum" sz="quarter" idx="12"/>
          </p:nvPr>
        </p:nvSpPr>
        <p:spPr/>
        <p:txBody>
          <a:bodyPr/>
          <a:lstStyle/>
          <a:p>
            <a:fld id="{023BBA46-4A72-490A-A73A-9803D4918D51}" type="slidenum">
              <a:rPr lang="en-US" smtClean="0"/>
              <a:t>47</a:t>
            </a:fld>
            <a:endParaRPr lang="en-US"/>
          </a:p>
        </p:txBody>
      </p:sp>
      <p:sp>
        <p:nvSpPr>
          <p:cNvPr id="14" name="TextBox 13">
            <a:extLst>
              <a:ext uri="{FF2B5EF4-FFF2-40B4-BE49-F238E27FC236}">
                <a16:creationId xmlns:a16="http://schemas.microsoft.com/office/drawing/2014/main" id="{29896D53-54B4-AA88-DCB7-96D5B2D4B56B}"/>
              </a:ext>
            </a:extLst>
          </p:cNvPr>
          <p:cNvSpPr txBox="1"/>
          <p:nvPr/>
        </p:nvSpPr>
        <p:spPr>
          <a:xfrm>
            <a:off x="1327354" y="1478735"/>
            <a:ext cx="10255045" cy="830997"/>
          </a:xfrm>
          <a:prstGeom prst="rect">
            <a:avLst/>
          </a:prstGeom>
          <a:noFill/>
        </p:spPr>
        <p:txBody>
          <a:bodyPr wrap="square" lIns="0" rIns="0" rtlCol="0">
            <a:spAutoFit/>
          </a:bodyPr>
          <a:lstStyle/>
          <a:p>
            <a:pPr fontAlgn="t"/>
            <a:r>
              <a:rPr lang="en-US" sz="2800">
                <a:latin typeface="Lato Heavy" panose="020F0502020204030203" pitchFamily="34" charset="0"/>
                <a:ea typeface="Lato Heavy" panose="020F0502020204030203" pitchFamily="34" charset="0"/>
                <a:cs typeface="Lato Heavy" panose="020F0502020204030203" pitchFamily="34" charset="0"/>
              </a:rPr>
              <a:t>Vendor Management</a:t>
            </a:r>
          </a:p>
          <a:p>
            <a:pPr fontAlgn="t"/>
            <a:r>
              <a:rPr lang="en-US" sz="2000"/>
              <a:t>Improve PAD Management Through Vendors and Contracting</a:t>
            </a:r>
          </a:p>
        </p:txBody>
      </p:sp>
      <p:sp>
        <p:nvSpPr>
          <p:cNvPr id="15" name="Rectangle: Rounded Corners 14">
            <a:extLst>
              <a:ext uri="{FF2B5EF4-FFF2-40B4-BE49-F238E27FC236}">
                <a16:creationId xmlns:a16="http://schemas.microsoft.com/office/drawing/2014/main" id="{78CE768D-F09F-AE12-ADA4-C8320B7034AC}"/>
              </a:ext>
            </a:extLst>
          </p:cNvPr>
          <p:cNvSpPr/>
          <p:nvPr/>
        </p:nvSpPr>
        <p:spPr>
          <a:xfrm>
            <a:off x="609600" y="1610352"/>
            <a:ext cx="582706" cy="40195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37160" tIns="73152" rIns="91440" bIns="45720" numCol="1" spcCol="0" rtlCol="0" fromWordArt="0" anchor="ctr" anchorCtr="0" forceAA="0" compatLnSpc="1">
            <a:prstTxWarp prst="textNoShape">
              <a:avLst/>
            </a:prstTxWarp>
            <a:noAutofit/>
          </a:bodyPr>
          <a:lstStyle/>
          <a:p>
            <a:pPr marL="0" marR="0" algn="ctr">
              <a:lnSpc>
                <a:spcPct val="107000"/>
              </a:lnSpc>
              <a:spcAft>
                <a:spcPts val="800"/>
              </a:spcAft>
              <a:buNone/>
            </a:pPr>
            <a:r>
              <a:rPr lang="en-US" sz="1400" kern="100">
                <a:effectLst/>
                <a:latin typeface="Lato Heavy" panose="020F0502020204030203" pitchFamily="34" charset="0"/>
                <a:ea typeface="Aptos" panose="020B0004020202020204" pitchFamily="34" charset="0"/>
                <a:cs typeface="Arial" panose="020B0604020202020204" pitchFamily="34" charset="0"/>
              </a:rPr>
              <a:t>#3</a:t>
            </a:r>
            <a:endParaRPr lang="en-US" sz="1100" kern="100">
              <a:effectLst/>
              <a:latin typeface="Lato" panose="020F0502020204030203"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01315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4FE2-9202-D31D-53FF-C063B7082C79}"/>
              </a:ext>
            </a:extLst>
          </p:cNvPr>
          <p:cNvSpPr>
            <a:spLocks noGrp="1"/>
          </p:cNvSpPr>
          <p:nvPr>
            <p:ph type="title"/>
          </p:nvPr>
        </p:nvSpPr>
        <p:spPr/>
        <p:txBody>
          <a:bodyPr/>
          <a:lstStyle/>
          <a:p>
            <a:r>
              <a:rPr lang="en-US"/>
              <a:t>Additional Resources for Participating States</a:t>
            </a:r>
          </a:p>
        </p:txBody>
      </p:sp>
      <p:sp>
        <p:nvSpPr>
          <p:cNvPr id="4" name="Content Placeholder 3">
            <a:extLst>
              <a:ext uri="{FF2B5EF4-FFF2-40B4-BE49-F238E27FC236}">
                <a16:creationId xmlns:a16="http://schemas.microsoft.com/office/drawing/2014/main" id="{0595297C-EEC5-B6EE-C4FC-BE71F46EF682}"/>
              </a:ext>
            </a:extLst>
          </p:cNvPr>
          <p:cNvSpPr>
            <a:spLocks noGrp="1"/>
          </p:cNvSpPr>
          <p:nvPr>
            <p:ph idx="1"/>
          </p:nvPr>
        </p:nvSpPr>
        <p:spPr/>
        <p:txBody>
          <a:bodyPr/>
          <a:lstStyle/>
          <a:p>
            <a:r>
              <a:rPr lang="en-US"/>
              <a:t>In addition to the </a:t>
            </a:r>
            <a:r>
              <a:rPr lang="en-US" b="1">
                <a:solidFill>
                  <a:schemeClr val="accent1"/>
                </a:solidFill>
              </a:rPr>
              <a:t>SMART-D PAD Brief </a:t>
            </a:r>
            <a:r>
              <a:rPr lang="en-US"/>
              <a:t>and the </a:t>
            </a:r>
            <a:r>
              <a:rPr lang="en-US" b="1">
                <a:solidFill>
                  <a:schemeClr val="accent1"/>
                </a:solidFill>
              </a:rPr>
              <a:t>DERP Oncology: Preferred Drug Management Strategies</a:t>
            </a:r>
            <a:r>
              <a:rPr lang="en-US"/>
              <a:t> policy report, the Center has the following items that are relevant to this work: </a:t>
            </a:r>
          </a:p>
          <a:p>
            <a:pPr lvl="1"/>
            <a:r>
              <a:rPr lang="en-US"/>
              <a:t>Genetic Testing Workgroup</a:t>
            </a:r>
          </a:p>
          <a:p>
            <a:pPr lvl="2"/>
            <a:r>
              <a:rPr lang="en-US"/>
              <a:t>Includes collaborative meetings with a genetic counselor, various biomarker reports, and fiscal estimate guides</a:t>
            </a:r>
          </a:p>
          <a:p>
            <a:pPr lvl="1"/>
            <a:r>
              <a:rPr lang="en-US"/>
              <a:t>Cell and Gene Therapy reports</a:t>
            </a:r>
          </a:p>
          <a:p>
            <a:pPr lvl="2"/>
            <a:r>
              <a:rPr lang="en-US"/>
              <a:t>New Gene Therapy Treatments for Sickle Cell Disease</a:t>
            </a:r>
          </a:p>
          <a:p>
            <a:pPr lvl="2"/>
            <a:r>
              <a:rPr lang="en-US" err="1"/>
              <a:t>Zolgensma</a:t>
            </a:r>
            <a:r>
              <a:rPr lang="en-US"/>
              <a:t> (</a:t>
            </a:r>
            <a:r>
              <a:rPr lang="en-US" err="1"/>
              <a:t>onasemnogene</a:t>
            </a:r>
            <a:r>
              <a:rPr lang="en-US"/>
              <a:t> </a:t>
            </a:r>
            <a:r>
              <a:rPr lang="en-US" err="1"/>
              <a:t>abeparvovec-xioi</a:t>
            </a:r>
            <a:r>
              <a:rPr lang="en-US"/>
              <a:t>) budget impact model  </a:t>
            </a:r>
          </a:p>
          <a:p>
            <a:pPr lvl="1"/>
            <a:r>
              <a:rPr lang="en-US"/>
              <a:t>Rebates: Value-based payment reports</a:t>
            </a:r>
          </a:p>
        </p:txBody>
      </p:sp>
      <p:sp>
        <p:nvSpPr>
          <p:cNvPr id="5" name="Text Placeholder 4">
            <a:extLst>
              <a:ext uri="{FF2B5EF4-FFF2-40B4-BE49-F238E27FC236}">
                <a16:creationId xmlns:a16="http://schemas.microsoft.com/office/drawing/2014/main" id="{ED3C0BE3-A787-4090-717D-EC56D4546CA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77010716"/>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4FE2-9202-D31D-53FF-C063B7082C79}"/>
              </a:ext>
            </a:extLst>
          </p:cNvPr>
          <p:cNvSpPr>
            <a:spLocks noGrp="1"/>
          </p:cNvSpPr>
          <p:nvPr>
            <p:ph type="title"/>
          </p:nvPr>
        </p:nvSpPr>
        <p:spPr/>
        <p:txBody>
          <a:bodyPr/>
          <a:lstStyle/>
          <a:p>
            <a:r>
              <a:rPr lang="en-US"/>
              <a:t>Questions and Discussion</a:t>
            </a:r>
          </a:p>
        </p:txBody>
      </p:sp>
      <p:sp>
        <p:nvSpPr>
          <p:cNvPr id="3" name="Text Placeholder 2">
            <a:extLst>
              <a:ext uri="{FF2B5EF4-FFF2-40B4-BE49-F238E27FC236}">
                <a16:creationId xmlns:a16="http://schemas.microsoft.com/office/drawing/2014/main" id="{3DE0B1D8-04D3-CC56-4883-4414F60E056F}"/>
              </a:ext>
            </a:extLst>
          </p:cNvPr>
          <p:cNvSpPr>
            <a:spLocks noGrp="1"/>
          </p:cNvSpPr>
          <p:nvPr>
            <p:ph type="body" idx="1"/>
          </p:nvPr>
        </p:nvSpPr>
        <p:spPr/>
        <p:txBody>
          <a:bodyPr/>
          <a:lstStyle/>
          <a:p>
            <a:r>
              <a:rPr lang="en-US">
                <a:latin typeface="Lato Black" panose="020F0502020204030203" pitchFamily="34" charset="0"/>
                <a:ea typeface="Lato Black" panose="020F0502020204030203" pitchFamily="34" charset="0"/>
                <a:cs typeface="Lato Black" panose="020F0502020204030203" pitchFamily="34" charset="0"/>
              </a:rPr>
              <a:t>Medicaid Policy Matters</a:t>
            </a:r>
            <a:r>
              <a:rPr lang="en-US">
                <a:latin typeface="Lato Light" panose="020F0502020204030203" pitchFamily="34" charset="0"/>
                <a:ea typeface="Lato Light" panose="020F0502020204030203" pitchFamily="34" charset="0"/>
                <a:cs typeface="Lato Light" panose="020F0502020204030203" pitchFamily="34" charset="0"/>
              </a:rPr>
              <a:t> Webinar Series</a:t>
            </a:r>
            <a:endParaRPr lang="en-US"/>
          </a:p>
        </p:txBody>
      </p:sp>
    </p:spTree>
    <p:extLst>
      <p:ext uri="{BB962C8B-B14F-4D97-AF65-F5344CB8AC3E}">
        <p14:creationId xmlns:p14="http://schemas.microsoft.com/office/powerpoint/2010/main" val="2671237023"/>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57228-724A-7027-F9B8-A153FD9D7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47BF7-7C86-D758-8D14-18A8CCB7D677}"/>
              </a:ext>
            </a:extLst>
          </p:cNvPr>
          <p:cNvSpPr>
            <a:spLocks noGrp="1"/>
          </p:cNvSpPr>
          <p:nvPr>
            <p:ph type="title"/>
          </p:nvPr>
        </p:nvSpPr>
        <p:spPr/>
        <p:txBody>
          <a:bodyPr/>
          <a:lstStyle/>
          <a:p>
            <a:r>
              <a:rPr lang="en-US"/>
              <a:t>About Our Work</a:t>
            </a:r>
          </a:p>
        </p:txBody>
      </p:sp>
      <p:sp>
        <p:nvSpPr>
          <p:cNvPr id="3" name="Content Placeholder 2">
            <a:extLst>
              <a:ext uri="{FF2B5EF4-FFF2-40B4-BE49-F238E27FC236}">
                <a16:creationId xmlns:a16="http://schemas.microsoft.com/office/drawing/2014/main" id="{5540A5FF-CFC5-3CAD-ADA3-C038CC0702E2}"/>
              </a:ext>
            </a:extLst>
          </p:cNvPr>
          <p:cNvSpPr>
            <a:spLocks noGrp="1"/>
          </p:cNvSpPr>
          <p:nvPr>
            <p:ph idx="1"/>
          </p:nvPr>
        </p:nvSpPr>
        <p:spPr/>
        <p:txBody>
          <a:bodyPr vert="horz" lIns="0" tIns="45720" rIns="0" bIns="45720" rtlCol="0" anchor="t">
            <a:normAutofit/>
          </a:bodyPr>
          <a:lstStyle/>
          <a:p>
            <a:pPr marL="0" indent="0">
              <a:buNone/>
            </a:pPr>
            <a:r>
              <a:rPr lang="en-US">
                <a:latin typeface="Lato Heavy" panose="020F0502020204030203" pitchFamily="34" charset="0"/>
                <a:ea typeface="Lato Heavy" panose="020F0502020204030203" pitchFamily="34" charset="0"/>
                <a:cs typeface="Lato Heavy" panose="020F0502020204030203" pitchFamily="34" charset="0"/>
              </a:rPr>
              <a:t>Rigorous</a:t>
            </a:r>
            <a:r>
              <a:rPr lang="en-US"/>
              <a:t> and </a:t>
            </a:r>
            <a:r>
              <a:rPr lang="en-US">
                <a:latin typeface="Lato Heavy" panose="020F0502020204030203" pitchFamily="34" charset="0"/>
                <a:ea typeface="Lato Heavy" panose="020F0502020204030203" pitchFamily="34" charset="0"/>
                <a:cs typeface="Lato Heavy" panose="020F0502020204030203" pitchFamily="34" charset="0"/>
              </a:rPr>
              <a:t>neutral</a:t>
            </a:r>
            <a:r>
              <a:rPr lang="en-US"/>
              <a:t> research and technical assistance services to support state policymakers</a:t>
            </a:r>
          </a:p>
          <a:p>
            <a:r>
              <a:rPr lang="en-US" sz="2400"/>
              <a:t>Evidence review and synthesis</a:t>
            </a:r>
          </a:p>
          <a:p>
            <a:pPr>
              <a:spcBef>
                <a:spcPts val="600"/>
              </a:spcBef>
            </a:pPr>
            <a:r>
              <a:rPr lang="en-US" sz="2400"/>
              <a:t>Data analytics including administrative data integration, management, and analysis</a:t>
            </a:r>
          </a:p>
          <a:p>
            <a:pPr>
              <a:spcBef>
                <a:spcPts val="600"/>
              </a:spcBef>
            </a:pPr>
            <a:r>
              <a:rPr lang="en-US" sz="2400"/>
              <a:t>Policy analysis</a:t>
            </a:r>
          </a:p>
          <a:p>
            <a:pPr>
              <a:spcBef>
                <a:spcPts val="600"/>
              </a:spcBef>
            </a:pPr>
            <a:r>
              <a:rPr lang="en-US" sz="2400"/>
              <a:t>Technical assistance (operational and process-related)</a:t>
            </a:r>
          </a:p>
          <a:p>
            <a:pPr>
              <a:spcBef>
                <a:spcPts val="600"/>
              </a:spcBef>
            </a:pPr>
            <a:r>
              <a:rPr lang="en-US" sz="2400"/>
              <a:t>Trainings and workshops on evidence-based decision making</a:t>
            </a:r>
            <a:endParaRPr lang="en-US" sz="2400">
              <a:ea typeface="Lato"/>
              <a:cs typeface="Lato"/>
            </a:endParaRPr>
          </a:p>
        </p:txBody>
      </p:sp>
      <p:sp>
        <p:nvSpPr>
          <p:cNvPr id="4" name="Date Placeholder 3">
            <a:extLst>
              <a:ext uri="{FF2B5EF4-FFF2-40B4-BE49-F238E27FC236}">
                <a16:creationId xmlns:a16="http://schemas.microsoft.com/office/drawing/2014/main" id="{B603F594-290B-71A4-1AA5-5E0088F789CC}"/>
              </a:ext>
            </a:extLst>
          </p:cNvPr>
          <p:cNvSpPr>
            <a:spLocks noGrp="1"/>
          </p:cNvSpPr>
          <p:nvPr>
            <p:ph type="dt" sz="half" idx="10"/>
          </p:nvPr>
        </p:nvSpPr>
        <p:spPr/>
        <p:txBody>
          <a:bodyPr/>
          <a:lstStyle/>
          <a:p>
            <a:fld id="{61824986-6504-4E0D-B5A9-53AFEE41D9C7}" type="datetime1">
              <a:rPr lang="en-US" smtClean="0"/>
              <a:t>12/9/2025</a:t>
            </a:fld>
            <a:endParaRPr lang="en-US"/>
          </a:p>
        </p:txBody>
      </p:sp>
      <p:sp>
        <p:nvSpPr>
          <p:cNvPr id="6" name="Slide Number Placeholder 5">
            <a:extLst>
              <a:ext uri="{FF2B5EF4-FFF2-40B4-BE49-F238E27FC236}">
                <a16:creationId xmlns:a16="http://schemas.microsoft.com/office/drawing/2014/main" id="{8A764DFF-8D3D-D28D-AEBE-4A10A297D7E3}"/>
              </a:ext>
            </a:extLst>
          </p:cNvPr>
          <p:cNvSpPr>
            <a:spLocks noGrp="1"/>
          </p:cNvSpPr>
          <p:nvPr>
            <p:ph type="sldNum" sz="quarter" idx="12"/>
          </p:nvPr>
        </p:nvSpPr>
        <p:spPr/>
        <p:txBody>
          <a:bodyPr/>
          <a:lstStyle/>
          <a:p>
            <a:fld id="{023BBA46-4A72-490A-A73A-9803D4918D51}" type="slidenum">
              <a:rPr lang="en-US" smtClean="0"/>
              <a:t>5</a:t>
            </a:fld>
            <a:endParaRPr lang="en-US"/>
          </a:p>
        </p:txBody>
      </p:sp>
      <p:sp>
        <p:nvSpPr>
          <p:cNvPr id="7" name="Text Placeholder 6">
            <a:extLst>
              <a:ext uri="{FF2B5EF4-FFF2-40B4-BE49-F238E27FC236}">
                <a16:creationId xmlns:a16="http://schemas.microsoft.com/office/drawing/2014/main" id="{78311AED-27D2-B284-2085-259AB8BB0B3D}"/>
              </a:ext>
            </a:extLst>
          </p:cNvPr>
          <p:cNvSpPr>
            <a:spLocks noGrp="1"/>
          </p:cNvSpPr>
          <p:nvPr>
            <p:ph type="body" sz="quarter" idx="13"/>
          </p:nvPr>
        </p:nvSpPr>
        <p:spPr/>
        <p:txBody>
          <a:bodyPr/>
          <a:lstStyle/>
          <a:p>
            <a:r>
              <a:rPr lang="en-US"/>
              <a:t>Center for Evidence-based Policy</a:t>
            </a:r>
          </a:p>
        </p:txBody>
      </p:sp>
    </p:spTree>
    <p:extLst>
      <p:ext uri="{BB962C8B-B14F-4D97-AF65-F5344CB8AC3E}">
        <p14:creationId xmlns:p14="http://schemas.microsoft.com/office/powerpoint/2010/main" val="3734062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FB51-DE90-0CF7-90B7-9BA70BC5B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E465D-3D2D-F04B-93C7-9143FD5D21EA}"/>
              </a:ext>
            </a:extLst>
          </p:cNvPr>
          <p:cNvSpPr>
            <a:spLocks noGrp="1"/>
          </p:cNvSpPr>
          <p:nvPr>
            <p:ph type="title"/>
          </p:nvPr>
        </p:nvSpPr>
        <p:spPr>
          <a:xfrm>
            <a:off x="853831" y="213294"/>
            <a:ext cx="10972800" cy="1135611"/>
          </a:xfrm>
        </p:spPr>
        <p:txBody>
          <a:bodyPr>
            <a:normAutofit/>
          </a:bodyPr>
          <a:lstStyle/>
          <a:p>
            <a:r>
              <a:rPr lang="en-US" dirty="0">
                <a:latin typeface="Lato Heavy"/>
              </a:rPr>
              <a:t>GLP-1 Adherence and Safety: Medicaid real-world data</a:t>
            </a:r>
            <a:endParaRPr lang="en-US" dirty="0"/>
          </a:p>
        </p:txBody>
      </p:sp>
      <p:sp>
        <p:nvSpPr>
          <p:cNvPr id="3" name="Text Placeholder 2">
            <a:extLst>
              <a:ext uri="{FF2B5EF4-FFF2-40B4-BE49-F238E27FC236}">
                <a16:creationId xmlns:a16="http://schemas.microsoft.com/office/drawing/2014/main" id="{9550B398-042A-1461-B77F-0389399516B4}"/>
              </a:ext>
            </a:extLst>
          </p:cNvPr>
          <p:cNvSpPr>
            <a:spLocks noGrp="1"/>
          </p:cNvSpPr>
          <p:nvPr>
            <p:ph type="body" idx="1"/>
          </p:nvPr>
        </p:nvSpPr>
        <p:spPr>
          <a:xfrm>
            <a:off x="609600" y="1432850"/>
            <a:ext cx="10972800" cy="562341"/>
          </a:xfrm>
        </p:spPr>
        <p:txBody>
          <a:bodyPr vert="horz" lIns="0" tIns="45720" rIns="0" bIns="45720" rtlCol="0" anchor="t">
            <a:normAutofit/>
          </a:bodyPr>
          <a:lstStyle/>
          <a:p>
            <a:r>
              <a:rPr lang="en-US" dirty="0">
                <a:latin typeface="Lato Black"/>
                <a:ea typeface="Lato Black"/>
                <a:cs typeface="Lato Black"/>
              </a:rPr>
              <a:t>Thursday, February 26, 2026 at 11:00am (Pacific Time)</a:t>
            </a:r>
            <a:endParaRPr lang="en-US" dirty="0">
              <a:latin typeface="Lato Light"/>
              <a:ea typeface="Lato Light"/>
              <a:cs typeface="Lato Light"/>
            </a:endParaRPr>
          </a:p>
        </p:txBody>
      </p:sp>
      <p:pic>
        <p:nvPicPr>
          <p:cNvPr id="6" name="Picture 5" descr="A qr code with black and white squares&#10;&#10;AI-generated content may be incorrect.">
            <a:extLst>
              <a:ext uri="{FF2B5EF4-FFF2-40B4-BE49-F238E27FC236}">
                <a16:creationId xmlns:a16="http://schemas.microsoft.com/office/drawing/2014/main" id="{6244A77C-53AD-DF90-4826-D59DE51B4B72}"/>
              </a:ext>
            </a:extLst>
          </p:cNvPr>
          <p:cNvPicPr>
            <a:picLocks noChangeAspect="1"/>
          </p:cNvPicPr>
          <p:nvPr/>
        </p:nvPicPr>
        <p:blipFill>
          <a:blip r:embed="rId2"/>
          <a:stretch>
            <a:fillRect/>
          </a:stretch>
        </p:blipFill>
        <p:spPr>
          <a:xfrm>
            <a:off x="4807430" y="1996655"/>
            <a:ext cx="2318350" cy="2332728"/>
          </a:xfrm>
          <a:prstGeom prst="rect">
            <a:avLst/>
          </a:prstGeom>
        </p:spPr>
      </p:pic>
    </p:spTree>
    <p:extLst>
      <p:ext uri="{BB962C8B-B14F-4D97-AF65-F5344CB8AC3E}">
        <p14:creationId xmlns:p14="http://schemas.microsoft.com/office/powerpoint/2010/main" val="3731639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1432-F888-60FD-AF2B-B6175714A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CA0E2-570C-BD43-1376-8993F5477F6E}"/>
              </a:ext>
            </a:extLst>
          </p:cNvPr>
          <p:cNvSpPr>
            <a:spLocks noGrp="1"/>
          </p:cNvSpPr>
          <p:nvPr>
            <p:ph type="title"/>
          </p:nvPr>
        </p:nvSpPr>
        <p:spPr>
          <a:xfrm>
            <a:off x="609600" y="537781"/>
            <a:ext cx="9601200" cy="457200"/>
          </a:xfrm>
        </p:spPr>
        <p:txBody>
          <a:bodyPr/>
          <a:lstStyle/>
          <a:p>
            <a:r>
              <a:rPr lang="en-US"/>
              <a:t>State Pain Points </a:t>
            </a:r>
            <a:r>
              <a:rPr lang="en-US" sz="1800" i="1"/>
              <a:t>(1 of 4)</a:t>
            </a:r>
          </a:p>
        </p:txBody>
      </p:sp>
      <p:sp>
        <p:nvSpPr>
          <p:cNvPr id="16" name="Content Placeholder 15">
            <a:extLst>
              <a:ext uri="{FF2B5EF4-FFF2-40B4-BE49-F238E27FC236}">
                <a16:creationId xmlns:a16="http://schemas.microsoft.com/office/drawing/2014/main" id="{60091B87-0D31-91CC-65C3-ECC7232C92DE}"/>
              </a:ext>
            </a:extLst>
          </p:cNvPr>
          <p:cNvSpPr>
            <a:spLocks noGrp="1"/>
          </p:cNvSpPr>
          <p:nvPr>
            <p:ph idx="1"/>
          </p:nvPr>
        </p:nvSpPr>
        <p:spPr>
          <a:xfrm>
            <a:off x="609600" y="1549692"/>
            <a:ext cx="10972800" cy="4700016"/>
          </a:xfrm>
        </p:spPr>
        <p:txBody>
          <a:bodyPr>
            <a:normAutofit/>
          </a:bodyPr>
          <a:lstStyle/>
          <a:p>
            <a:r>
              <a:rPr lang="en-US"/>
              <a:t>Reimbursement and clinical criteria</a:t>
            </a:r>
          </a:p>
          <a:p>
            <a:r>
              <a:rPr lang="en-US"/>
              <a:t>Staffing</a:t>
            </a:r>
          </a:p>
          <a:p>
            <a:r>
              <a:rPr lang="en-US"/>
              <a:t>Rebates and MCOs</a:t>
            </a:r>
          </a:p>
          <a:p>
            <a:endParaRPr lang="en-US"/>
          </a:p>
        </p:txBody>
      </p:sp>
      <p:sp>
        <p:nvSpPr>
          <p:cNvPr id="5" name="Date Placeholder 4">
            <a:extLst>
              <a:ext uri="{FF2B5EF4-FFF2-40B4-BE49-F238E27FC236}">
                <a16:creationId xmlns:a16="http://schemas.microsoft.com/office/drawing/2014/main" id="{DD923371-E6F5-5BAE-ED21-750E71C012C7}"/>
              </a:ext>
            </a:extLst>
          </p:cNvPr>
          <p:cNvSpPr>
            <a:spLocks noGrp="1"/>
          </p:cNvSpPr>
          <p:nvPr>
            <p:ph type="dt" sz="half" idx="10"/>
          </p:nvPr>
        </p:nvSpPr>
        <p:spPr>
          <a:xfrm>
            <a:off x="609600" y="6479817"/>
            <a:ext cx="1825951" cy="202680"/>
          </a:xfrm>
        </p:spPr>
        <p:txBody>
          <a:bodyPr/>
          <a:lstStyle/>
          <a:p>
            <a:fld id="{9B390720-5F8A-432B-B2AD-66190B4A9ACF}" type="datetime1">
              <a:rPr lang="en-US" smtClean="0"/>
              <a:t>12/9/2025</a:t>
            </a:fld>
            <a:endParaRPr lang="en-US"/>
          </a:p>
        </p:txBody>
      </p:sp>
      <p:sp>
        <p:nvSpPr>
          <p:cNvPr id="7" name="Slide Number Placeholder 6">
            <a:extLst>
              <a:ext uri="{FF2B5EF4-FFF2-40B4-BE49-F238E27FC236}">
                <a16:creationId xmlns:a16="http://schemas.microsoft.com/office/drawing/2014/main" id="{BE08A3E1-4536-CAA3-071E-083B04B2AB76}"/>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51</a:t>
            </a:fld>
            <a:endParaRPr lang="en-US"/>
          </a:p>
        </p:txBody>
      </p:sp>
      <p:sp>
        <p:nvSpPr>
          <p:cNvPr id="4" name="Text Placeholder 3">
            <a:extLst>
              <a:ext uri="{FF2B5EF4-FFF2-40B4-BE49-F238E27FC236}">
                <a16:creationId xmlns:a16="http://schemas.microsoft.com/office/drawing/2014/main" id="{3E90DB64-D476-13C4-887B-EADBA29F6E1B}"/>
              </a:ext>
            </a:extLst>
          </p:cNvPr>
          <p:cNvSpPr>
            <a:spLocks noGrp="1"/>
          </p:cNvSpPr>
          <p:nvPr>
            <p:ph type="body" sz="quarter" idx="13"/>
          </p:nvPr>
        </p:nvSpPr>
        <p:spPr>
          <a:xfrm>
            <a:off x="609600" y="318710"/>
            <a:ext cx="4708525" cy="203200"/>
          </a:xfrm>
        </p:spPr>
        <p:txBody>
          <a:bodyPr/>
          <a:lstStyle/>
          <a:p>
            <a:r>
              <a:rPr lang="en-US"/>
              <a:t>State pain points and considerations</a:t>
            </a:r>
          </a:p>
        </p:txBody>
      </p:sp>
    </p:spTree>
    <p:extLst>
      <p:ext uri="{BB962C8B-B14F-4D97-AF65-F5344CB8AC3E}">
        <p14:creationId xmlns:p14="http://schemas.microsoft.com/office/powerpoint/2010/main" val="2370536214"/>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EBAE-9C29-2AF5-E4FC-5CF5861BB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5FD59-1A81-2DC9-C7A8-0633AAC2D3DE}"/>
              </a:ext>
            </a:extLst>
          </p:cNvPr>
          <p:cNvSpPr>
            <a:spLocks noGrp="1"/>
          </p:cNvSpPr>
          <p:nvPr>
            <p:ph type="title"/>
          </p:nvPr>
        </p:nvSpPr>
        <p:spPr>
          <a:xfrm>
            <a:off x="609600" y="537781"/>
            <a:ext cx="9601200" cy="457200"/>
          </a:xfrm>
        </p:spPr>
        <p:txBody>
          <a:bodyPr/>
          <a:lstStyle/>
          <a:p>
            <a:r>
              <a:rPr lang="en-US"/>
              <a:t>State Pain Points </a:t>
            </a:r>
            <a:r>
              <a:rPr lang="en-US" sz="1800" i="1"/>
              <a:t>(2 of 4)</a:t>
            </a:r>
            <a:endParaRPr lang="en-US" i="1"/>
          </a:p>
        </p:txBody>
      </p:sp>
      <p:sp>
        <p:nvSpPr>
          <p:cNvPr id="16" name="Content Placeholder 15">
            <a:extLst>
              <a:ext uri="{FF2B5EF4-FFF2-40B4-BE49-F238E27FC236}">
                <a16:creationId xmlns:a16="http://schemas.microsoft.com/office/drawing/2014/main" id="{9410CA11-BE74-3F8A-0C23-3CD1244634A1}"/>
              </a:ext>
            </a:extLst>
          </p:cNvPr>
          <p:cNvSpPr>
            <a:spLocks noGrp="1"/>
          </p:cNvSpPr>
          <p:nvPr>
            <p:ph idx="1"/>
          </p:nvPr>
        </p:nvSpPr>
        <p:spPr>
          <a:xfrm>
            <a:off x="609600" y="1549692"/>
            <a:ext cx="10972800" cy="4700016"/>
          </a:xfrm>
        </p:spPr>
        <p:txBody>
          <a:bodyPr>
            <a:normAutofit fontScale="92500" lnSpcReduction="10000"/>
          </a:bodyPr>
          <a:lstStyle/>
          <a:p>
            <a:r>
              <a:rPr lang="en-US" sz="3000">
                <a:latin typeface="Lato Heavy" panose="020F0502020204030203" pitchFamily="34" charset="0"/>
                <a:ea typeface="Lato Heavy" panose="020F0502020204030203" pitchFamily="34" charset="0"/>
                <a:cs typeface="Lato Heavy" panose="020F0502020204030203" pitchFamily="34" charset="0"/>
              </a:rPr>
              <a:t>Reimbursement and clinical criteria</a:t>
            </a:r>
          </a:p>
          <a:p>
            <a:pPr lvl="1"/>
            <a:r>
              <a:rPr lang="en-US" sz="2800"/>
              <a:t>Reimbursement and pricing challenges with hospitals and other providers</a:t>
            </a:r>
          </a:p>
          <a:p>
            <a:pPr lvl="1"/>
            <a:r>
              <a:rPr lang="en-US" sz="2800"/>
              <a:t>Difficulty implementing standard clinical coverage criteria and reimbursement methodologies across the medical and pharmacy benefits</a:t>
            </a:r>
          </a:p>
          <a:p>
            <a:pPr lvl="1"/>
            <a:r>
              <a:rPr lang="en-US" sz="2800"/>
              <a:t>Claim-level edits enforcing clinical criteria are applied when billed, which is not always same date of administration for PAD drug </a:t>
            </a:r>
            <a:endParaRPr lang="en-US" sz="2800">
              <a:solidFill>
                <a:srgbClr val="FF0000"/>
              </a:solidFill>
            </a:endParaRPr>
          </a:p>
          <a:p>
            <a:r>
              <a:rPr lang="en-US">
                <a:solidFill>
                  <a:schemeClr val="bg1">
                    <a:lumMod val="50000"/>
                  </a:schemeClr>
                </a:solidFill>
              </a:rPr>
              <a:t>Staffing</a:t>
            </a:r>
          </a:p>
          <a:p>
            <a:r>
              <a:rPr lang="en-US" sz="2600">
                <a:solidFill>
                  <a:schemeClr val="bg1">
                    <a:lumMod val="50000"/>
                  </a:schemeClr>
                </a:solidFill>
              </a:rPr>
              <a:t>Rebates and MCOs</a:t>
            </a:r>
          </a:p>
          <a:p>
            <a:endParaRPr lang="en-US"/>
          </a:p>
        </p:txBody>
      </p:sp>
      <p:sp>
        <p:nvSpPr>
          <p:cNvPr id="5" name="Date Placeholder 4">
            <a:extLst>
              <a:ext uri="{FF2B5EF4-FFF2-40B4-BE49-F238E27FC236}">
                <a16:creationId xmlns:a16="http://schemas.microsoft.com/office/drawing/2014/main" id="{746D5B66-547C-6A45-3881-F8100936EDA1}"/>
              </a:ext>
            </a:extLst>
          </p:cNvPr>
          <p:cNvSpPr>
            <a:spLocks noGrp="1"/>
          </p:cNvSpPr>
          <p:nvPr>
            <p:ph type="dt" sz="half" idx="10"/>
          </p:nvPr>
        </p:nvSpPr>
        <p:spPr>
          <a:xfrm>
            <a:off x="609600" y="6479817"/>
            <a:ext cx="1825951" cy="202680"/>
          </a:xfrm>
        </p:spPr>
        <p:txBody>
          <a:bodyPr/>
          <a:lstStyle/>
          <a:p>
            <a:fld id="{BAEC810B-9E57-497B-8ACC-C850A9DD39EE}" type="datetime1">
              <a:rPr lang="en-US" smtClean="0"/>
              <a:t>12/9/2025</a:t>
            </a:fld>
            <a:endParaRPr lang="en-US"/>
          </a:p>
        </p:txBody>
      </p:sp>
      <p:sp>
        <p:nvSpPr>
          <p:cNvPr id="7" name="Slide Number Placeholder 6">
            <a:extLst>
              <a:ext uri="{FF2B5EF4-FFF2-40B4-BE49-F238E27FC236}">
                <a16:creationId xmlns:a16="http://schemas.microsoft.com/office/drawing/2014/main" id="{F4538CE4-F312-BEE5-52D1-9CA925ED0037}"/>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52</a:t>
            </a:fld>
            <a:endParaRPr lang="en-US"/>
          </a:p>
        </p:txBody>
      </p:sp>
      <p:sp>
        <p:nvSpPr>
          <p:cNvPr id="4" name="Text Placeholder 3">
            <a:extLst>
              <a:ext uri="{FF2B5EF4-FFF2-40B4-BE49-F238E27FC236}">
                <a16:creationId xmlns:a16="http://schemas.microsoft.com/office/drawing/2014/main" id="{9FE73E8F-A1D0-503E-833E-7BEF50765475}"/>
              </a:ext>
            </a:extLst>
          </p:cNvPr>
          <p:cNvSpPr>
            <a:spLocks noGrp="1"/>
          </p:cNvSpPr>
          <p:nvPr>
            <p:ph type="body" sz="quarter" idx="13"/>
          </p:nvPr>
        </p:nvSpPr>
        <p:spPr>
          <a:xfrm>
            <a:off x="609600" y="318710"/>
            <a:ext cx="4708525" cy="203200"/>
          </a:xfrm>
        </p:spPr>
        <p:txBody>
          <a:bodyPr/>
          <a:lstStyle/>
          <a:p>
            <a:r>
              <a:rPr lang="en-US"/>
              <a:t>State pain points and considerations</a:t>
            </a:r>
          </a:p>
        </p:txBody>
      </p:sp>
    </p:spTree>
    <p:extLst>
      <p:ext uri="{BB962C8B-B14F-4D97-AF65-F5344CB8AC3E}">
        <p14:creationId xmlns:p14="http://schemas.microsoft.com/office/powerpoint/2010/main" val="127963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EAC53-A83E-D9E6-25F6-7317DDCCB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8B2E5-5C57-FB82-F381-E43BE9B0A67C}"/>
              </a:ext>
            </a:extLst>
          </p:cNvPr>
          <p:cNvSpPr>
            <a:spLocks noGrp="1"/>
          </p:cNvSpPr>
          <p:nvPr>
            <p:ph type="title"/>
          </p:nvPr>
        </p:nvSpPr>
        <p:spPr>
          <a:xfrm>
            <a:off x="609600" y="537781"/>
            <a:ext cx="9601200" cy="457200"/>
          </a:xfrm>
        </p:spPr>
        <p:txBody>
          <a:bodyPr/>
          <a:lstStyle/>
          <a:p>
            <a:r>
              <a:rPr lang="en-US"/>
              <a:t>State Pain Points </a:t>
            </a:r>
            <a:r>
              <a:rPr lang="en-US" sz="1800" i="1"/>
              <a:t>(3 of 4)</a:t>
            </a:r>
            <a:endParaRPr lang="en-US" i="1"/>
          </a:p>
        </p:txBody>
      </p:sp>
      <p:sp>
        <p:nvSpPr>
          <p:cNvPr id="16" name="Content Placeholder 15">
            <a:extLst>
              <a:ext uri="{FF2B5EF4-FFF2-40B4-BE49-F238E27FC236}">
                <a16:creationId xmlns:a16="http://schemas.microsoft.com/office/drawing/2014/main" id="{A6BE448C-7B8C-2188-0A56-3126AB070386}"/>
              </a:ext>
            </a:extLst>
          </p:cNvPr>
          <p:cNvSpPr>
            <a:spLocks noGrp="1"/>
          </p:cNvSpPr>
          <p:nvPr>
            <p:ph idx="1"/>
          </p:nvPr>
        </p:nvSpPr>
        <p:spPr>
          <a:xfrm>
            <a:off x="609600" y="1549692"/>
            <a:ext cx="10972800" cy="4700016"/>
          </a:xfrm>
        </p:spPr>
        <p:txBody>
          <a:bodyPr>
            <a:normAutofit/>
          </a:bodyPr>
          <a:lstStyle/>
          <a:p>
            <a:r>
              <a:rPr lang="en-US" sz="2400">
                <a:solidFill>
                  <a:schemeClr val="bg1">
                    <a:lumMod val="50000"/>
                  </a:schemeClr>
                </a:solidFill>
              </a:rPr>
              <a:t>Reimbursement and clinical criteria</a:t>
            </a:r>
          </a:p>
          <a:p>
            <a:r>
              <a:rPr lang="en-US">
                <a:latin typeface="Lato Heavy" panose="020F0502020204030203" pitchFamily="34" charset="0"/>
                <a:ea typeface="Lato Heavy" panose="020F0502020204030203" pitchFamily="34" charset="0"/>
                <a:cs typeface="Lato Heavy" panose="020F0502020204030203" pitchFamily="34" charset="0"/>
              </a:rPr>
              <a:t>Staffing</a:t>
            </a:r>
          </a:p>
          <a:p>
            <a:pPr lvl="1"/>
            <a:r>
              <a:rPr lang="en-US"/>
              <a:t>Lack of interdisciplinary staffing across the medical and pharmacy benefits necessary for shared management of PADs in both the FFS and MCO programs</a:t>
            </a:r>
          </a:p>
          <a:p>
            <a:pPr lvl="1"/>
            <a:r>
              <a:rPr lang="en-US"/>
              <a:t>Limited staff expertise to craft PAD requirements for both MCO contracts and vendor contracts for PAD clinical and cost management</a:t>
            </a:r>
          </a:p>
          <a:p>
            <a:r>
              <a:rPr lang="en-US" sz="2400">
                <a:solidFill>
                  <a:schemeClr val="bg1">
                    <a:lumMod val="50000"/>
                  </a:schemeClr>
                </a:solidFill>
              </a:rPr>
              <a:t>Rebates and MCOs</a:t>
            </a:r>
          </a:p>
          <a:p>
            <a:endParaRPr lang="en-US"/>
          </a:p>
        </p:txBody>
      </p:sp>
      <p:sp>
        <p:nvSpPr>
          <p:cNvPr id="5" name="Date Placeholder 4">
            <a:extLst>
              <a:ext uri="{FF2B5EF4-FFF2-40B4-BE49-F238E27FC236}">
                <a16:creationId xmlns:a16="http://schemas.microsoft.com/office/drawing/2014/main" id="{BC658368-08CC-656F-6489-D8B41E52689F}"/>
              </a:ext>
            </a:extLst>
          </p:cNvPr>
          <p:cNvSpPr>
            <a:spLocks noGrp="1"/>
          </p:cNvSpPr>
          <p:nvPr>
            <p:ph type="dt" sz="half" idx="10"/>
          </p:nvPr>
        </p:nvSpPr>
        <p:spPr>
          <a:xfrm>
            <a:off x="609600" y="6479817"/>
            <a:ext cx="1825951" cy="202680"/>
          </a:xfrm>
        </p:spPr>
        <p:txBody>
          <a:bodyPr/>
          <a:lstStyle/>
          <a:p>
            <a:fld id="{E416BD07-69C1-4149-AE02-5E8D9984702C}" type="datetime1">
              <a:rPr lang="en-US" smtClean="0"/>
              <a:t>12/9/2025</a:t>
            </a:fld>
            <a:endParaRPr lang="en-US"/>
          </a:p>
        </p:txBody>
      </p:sp>
      <p:sp>
        <p:nvSpPr>
          <p:cNvPr id="7" name="Slide Number Placeholder 6">
            <a:extLst>
              <a:ext uri="{FF2B5EF4-FFF2-40B4-BE49-F238E27FC236}">
                <a16:creationId xmlns:a16="http://schemas.microsoft.com/office/drawing/2014/main" id="{85E02BEC-3D71-66BC-856C-D0845908994E}"/>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53</a:t>
            </a:fld>
            <a:endParaRPr lang="en-US"/>
          </a:p>
        </p:txBody>
      </p:sp>
      <p:sp>
        <p:nvSpPr>
          <p:cNvPr id="4" name="Text Placeholder 3">
            <a:extLst>
              <a:ext uri="{FF2B5EF4-FFF2-40B4-BE49-F238E27FC236}">
                <a16:creationId xmlns:a16="http://schemas.microsoft.com/office/drawing/2014/main" id="{2750BB43-AEEE-3412-6033-0E6FA5ECA192}"/>
              </a:ext>
            </a:extLst>
          </p:cNvPr>
          <p:cNvSpPr>
            <a:spLocks noGrp="1"/>
          </p:cNvSpPr>
          <p:nvPr>
            <p:ph type="body" sz="quarter" idx="13"/>
          </p:nvPr>
        </p:nvSpPr>
        <p:spPr>
          <a:xfrm>
            <a:off x="609600" y="318710"/>
            <a:ext cx="4708525" cy="203200"/>
          </a:xfrm>
        </p:spPr>
        <p:txBody>
          <a:bodyPr/>
          <a:lstStyle/>
          <a:p>
            <a:r>
              <a:rPr lang="en-US"/>
              <a:t>State pain points and considerations</a:t>
            </a:r>
          </a:p>
        </p:txBody>
      </p:sp>
    </p:spTree>
    <p:extLst>
      <p:ext uri="{BB962C8B-B14F-4D97-AF65-F5344CB8AC3E}">
        <p14:creationId xmlns:p14="http://schemas.microsoft.com/office/powerpoint/2010/main" val="2427212973"/>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8F3B-22AE-AF06-F5A6-B3073627B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8EDF4-8131-E27E-37C2-0B589942966E}"/>
              </a:ext>
            </a:extLst>
          </p:cNvPr>
          <p:cNvSpPr>
            <a:spLocks noGrp="1"/>
          </p:cNvSpPr>
          <p:nvPr>
            <p:ph type="title"/>
          </p:nvPr>
        </p:nvSpPr>
        <p:spPr>
          <a:xfrm>
            <a:off x="609600" y="537781"/>
            <a:ext cx="9601200" cy="457200"/>
          </a:xfrm>
        </p:spPr>
        <p:txBody>
          <a:bodyPr/>
          <a:lstStyle/>
          <a:p>
            <a:r>
              <a:rPr lang="en-US"/>
              <a:t>State Pain Points </a:t>
            </a:r>
            <a:r>
              <a:rPr lang="en-US" sz="1800" i="1"/>
              <a:t>(4 of 4)</a:t>
            </a:r>
            <a:endParaRPr lang="en-US" i="1"/>
          </a:p>
        </p:txBody>
      </p:sp>
      <p:sp>
        <p:nvSpPr>
          <p:cNvPr id="16" name="Content Placeholder 15">
            <a:extLst>
              <a:ext uri="{FF2B5EF4-FFF2-40B4-BE49-F238E27FC236}">
                <a16:creationId xmlns:a16="http://schemas.microsoft.com/office/drawing/2014/main" id="{592484E7-909E-5215-4A90-CAE00BB416EA}"/>
              </a:ext>
            </a:extLst>
          </p:cNvPr>
          <p:cNvSpPr>
            <a:spLocks noGrp="1"/>
          </p:cNvSpPr>
          <p:nvPr>
            <p:ph idx="1"/>
          </p:nvPr>
        </p:nvSpPr>
        <p:spPr>
          <a:xfrm>
            <a:off x="609600" y="1549692"/>
            <a:ext cx="10972800" cy="4700016"/>
          </a:xfrm>
        </p:spPr>
        <p:txBody>
          <a:bodyPr>
            <a:normAutofit/>
          </a:bodyPr>
          <a:lstStyle/>
          <a:p>
            <a:r>
              <a:rPr lang="en-US" sz="2400">
                <a:solidFill>
                  <a:schemeClr val="bg1">
                    <a:lumMod val="50000"/>
                  </a:schemeClr>
                </a:solidFill>
                <a:ea typeface="Lato Light" panose="020F0502020204030203" pitchFamily="34" charset="0"/>
                <a:cs typeface="Lato Light" panose="020F0502020204030203" pitchFamily="34" charset="0"/>
              </a:rPr>
              <a:t>Reimbursement and clinical criteria</a:t>
            </a:r>
          </a:p>
          <a:p>
            <a:r>
              <a:rPr lang="en-US" sz="2400">
                <a:solidFill>
                  <a:schemeClr val="bg1">
                    <a:lumMod val="50000"/>
                  </a:schemeClr>
                </a:solidFill>
                <a:ea typeface="Lato Light" panose="020F0502020204030203" pitchFamily="34" charset="0"/>
                <a:cs typeface="Lato Light" panose="020F0502020204030203" pitchFamily="34" charset="0"/>
              </a:rPr>
              <a:t>Staffing</a:t>
            </a:r>
          </a:p>
          <a:p>
            <a:r>
              <a:rPr lang="en-US">
                <a:latin typeface="Lato Heavy" panose="020F0502020204030203" pitchFamily="34" charset="0"/>
                <a:ea typeface="Lato Heavy" panose="020F0502020204030203" pitchFamily="34" charset="0"/>
                <a:cs typeface="Lato Heavy" panose="020F0502020204030203" pitchFamily="34" charset="0"/>
              </a:rPr>
              <a:t>Rebates and MCOs</a:t>
            </a:r>
          </a:p>
          <a:p>
            <a:pPr lvl="1"/>
            <a:r>
              <a:rPr lang="en-US"/>
              <a:t>Difficulty invoicing for rebates due to inadequate controls and gaps in provider coding, identification and exclusion of 340B drugs, and poor data quality from MCOs</a:t>
            </a:r>
          </a:p>
          <a:p>
            <a:pPr lvl="1"/>
            <a:r>
              <a:rPr lang="en-US"/>
              <a:t>Frequent requests from MCOs to carve-out certain high-cost drugs, many of which are PADs</a:t>
            </a:r>
          </a:p>
          <a:p>
            <a:endParaRPr lang="en-US"/>
          </a:p>
          <a:p>
            <a:endParaRPr lang="en-US"/>
          </a:p>
        </p:txBody>
      </p:sp>
      <p:sp>
        <p:nvSpPr>
          <p:cNvPr id="5" name="Date Placeholder 4">
            <a:extLst>
              <a:ext uri="{FF2B5EF4-FFF2-40B4-BE49-F238E27FC236}">
                <a16:creationId xmlns:a16="http://schemas.microsoft.com/office/drawing/2014/main" id="{DC63873B-0800-BC5F-6FBF-2CB5983CD94B}"/>
              </a:ext>
            </a:extLst>
          </p:cNvPr>
          <p:cNvSpPr>
            <a:spLocks noGrp="1"/>
          </p:cNvSpPr>
          <p:nvPr>
            <p:ph type="dt" sz="half" idx="10"/>
          </p:nvPr>
        </p:nvSpPr>
        <p:spPr>
          <a:xfrm>
            <a:off x="609600" y="6479817"/>
            <a:ext cx="1825951" cy="202680"/>
          </a:xfrm>
        </p:spPr>
        <p:txBody>
          <a:bodyPr/>
          <a:lstStyle/>
          <a:p>
            <a:fld id="{FF544DA7-79E4-47AF-9277-5B8C48ACAA6F}" type="datetime1">
              <a:rPr lang="en-US" smtClean="0"/>
              <a:t>12/9/2025</a:t>
            </a:fld>
            <a:endParaRPr lang="en-US"/>
          </a:p>
        </p:txBody>
      </p:sp>
      <p:sp>
        <p:nvSpPr>
          <p:cNvPr id="7" name="Slide Number Placeholder 6">
            <a:extLst>
              <a:ext uri="{FF2B5EF4-FFF2-40B4-BE49-F238E27FC236}">
                <a16:creationId xmlns:a16="http://schemas.microsoft.com/office/drawing/2014/main" id="{A88061A1-F0CD-CFA2-19B3-C65157BBACC4}"/>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pPr/>
              <a:t>54</a:t>
            </a:fld>
            <a:endParaRPr lang="en-US"/>
          </a:p>
        </p:txBody>
      </p:sp>
      <p:sp>
        <p:nvSpPr>
          <p:cNvPr id="4" name="Text Placeholder 3">
            <a:extLst>
              <a:ext uri="{FF2B5EF4-FFF2-40B4-BE49-F238E27FC236}">
                <a16:creationId xmlns:a16="http://schemas.microsoft.com/office/drawing/2014/main" id="{DB71A7F1-A1EA-57C5-1051-FA906DACB9D1}"/>
              </a:ext>
            </a:extLst>
          </p:cNvPr>
          <p:cNvSpPr>
            <a:spLocks noGrp="1"/>
          </p:cNvSpPr>
          <p:nvPr>
            <p:ph type="body" sz="quarter" idx="13"/>
          </p:nvPr>
        </p:nvSpPr>
        <p:spPr>
          <a:xfrm>
            <a:off x="609600" y="318710"/>
            <a:ext cx="4708525" cy="203200"/>
          </a:xfrm>
        </p:spPr>
        <p:txBody>
          <a:bodyPr/>
          <a:lstStyle/>
          <a:p>
            <a:r>
              <a:rPr lang="en-US"/>
              <a:t>State pain points and considerations</a:t>
            </a:r>
          </a:p>
        </p:txBody>
      </p:sp>
    </p:spTree>
    <p:extLst>
      <p:ext uri="{BB962C8B-B14F-4D97-AF65-F5344CB8AC3E}">
        <p14:creationId xmlns:p14="http://schemas.microsoft.com/office/powerpoint/2010/main" val="10186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6EBD1-933A-3981-D7E4-A9FEA514F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63D63-647D-1F2A-4DFA-A4D741F2F184}"/>
              </a:ext>
            </a:extLst>
          </p:cNvPr>
          <p:cNvSpPr>
            <a:spLocks noGrp="1"/>
          </p:cNvSpPr>
          <p:nvPr>
            <p:ph type="title"/>
          </p:nvPr>
        </p:nvSpPr>
        <p:spPr/>
        <p:txBody>
          <a:bodyPr/>
          <a:lstStyle/>
          <a:p>
            <a:r>
              <a:rPr lang="en-US"/>
              <a:t>40 States Served Since 2003</a:t>
            </a:r>
          </a:p>
        </p:txBody>
      </p:sp>
      <p:sp>
        <p:nvSpPr>
          <p:cNvPr id="4" name="Date Placeholder 3">
            <a:extLst>
              <a:ext uri="{FF2B5EF4-FFF2-40B4-BE49-F238E27FC236}">
                <a16:creationId xmlns:a16="http://schemas.microsoft.com/office/drawing/2014/main" id="{CFD04917-EDE4-CFAF-AB16-578DEC243664}"/>
              </a:ext>
            </a:extLst>
          </p:cNvPr>
          <p:cNvSpPr>
            <a:spLocks noGrp="1"/>
          </p:cNvSpPr>
          <p:nvPr>
            <p:ph type="dt" sz="half" idx="10"/>
          </p:nvPr>
        </p:nvSpPr>
        <p:spPr/>
        <p:txBody>
          <a:bodyPr/>
          <a:lstStyle/>
          <a:p>
            <a:fld id="{AF84E64C-014A-4ECD-B1F6-F448E598F16C}" type="datetime1">
              <a:rPr lang="en-US" smtClean="0"/>
              <a:t>12/9/2025</a:t>
            </a:fld>
            <a:endParaRPr lang="en-US"/>
          </a:p>
        </p:txBody>
      </p:sp>
      <p:sp>
        <p:nvSpPr>
          <p:cNvPr id="6" name="Slide Number Placeholder 5">
            <a:extLst>
              <a:ext uri="{FF2B5EF4-FFF2-40B4-BE49-F238E27FC236}">
                <a16:creationId xmlns:a16="http://schemas.microsoft.com/office/drawing/2014/main" id="{7A5BB8D5-64CF-FC92-0C91-008E2417BFF1}"/>
              </a:ext>
            </a:extLst>
          </p:cNvPr>
          <p:cNvSpPr>
            <a:spLocks noGrp="1"/>
          </p:cNvSpPr>
          <p:nvPr>
            <p:ph type="sldNum" sz="quarter" idx="12"/>
          </p:nvPr>
        </p:nvSpPr>
        <p:spPr/>
        <p:txBody>
          <a:bodyPr/>
          <a:lstStyle/>
          <a:p>
            <a:fld id="{023BBA46-4A72-490A-A73A-9803D4918D51}" type="slidenum">
              <a:rPr lang="en-US" smtClean="0"/>
              <a:t>6</a:t>
            </a:fld>
            <a:endParaRPr lang="en-US"/>
          </a:p>
        </p:txBody>
      </p:sp>
      <p:sp>
        <p:nvSpPr>
          <p:cNvPr id="7" name="Text Placeholder 6">
            <a:extLst>
              <a:ext uri="{FF2B5EF4-FFF2-40B4-BE49-F238E27FC236}">
                <a16:creationId xmlns:a16="http://schemas.microsoft.com/office/drawing/2014/main" id="{7265F395-FAA7-D466-5BEB-D2555D69056C}"/>
              </a:ext>
            </a:extLst>
          </p:cNvPr>
          <p:cNvSpPr>
            <a:spLocks noGrp="1"/>
          </p:cNvSpPr>
          <p:nvPr>
            <p:ph type="body" sz="quarter" idx="13"/>
          </p:nvPr>
        </p:nvSpPr>
        <p:spPr/>
        <p:txBody>
          <a:bodyPr/>
          <a:lstStyle/>
          <a:p>
            <a:r>
              <a:rPr lang="en-US"/>
              <a:t>Center for Evidence-based Policy</a:t>
            </a:r>
          </a:p>
        </p:txBody>
      </p:sp>
      <p:pic>
        <p:nvPicPr>
          <p:cNvPr id="10" name="Picture 9">
            <a:extLst>
              <a:ext uri="{FF2B5EF4-FFF2-40B4-BE49-F238E27FC236}">
                <a16:creationId xmlns:a16="http://schemas.microsoft.com/office/drawing/2014/main" id="{8C6EC465-E852-8641-1FEE-4FE7AEDD4649}"/>
              </a:ext>
            </a:extLst>
          </p:cNvPr>
          <p:cNvPicPr>
            <a:picLocks noChangeAspect="1"/>
          </p:cNvPicPr>
          <p:nvPr/>
        </p:nvPicPr>
        <p:blipFill>
          <a:blip r:embed="rId2"/>
          <a:srcRect/>
          <a:stretch/>
        </p:blipFill>
        <p:spPr>
          <a:xfrm>
            <a:off x="2322195" y="1306454"/>
            <a:ext cx="7547609" cy="5114063"/>
          </a:xfrm>
          <a:prstGeom prst="rect">
            <a:avLst/>
          </a:prstGeom>
        </p:spPr>
      </p:pic>
      <p:sp>
        <p:nvSpPr>
          <p:cNvPr id="11" name="TextBox 10">
            <a:extLst>
              <a:ext uri="{FF2B5EF4-FFF2-40B4-BE49-F238E27FC236}">
                <a16:creationId xmlns:a16="http://schemas.microsoft.com/office/drawing/2014/main" id="{E84643ED-8649-3A3C-FCFB-F5D2BF37E83F}"/>
              </a:ext>
            </a:extLst>
          </p:cNvPr>
          <p:cNvSpPr txBox="1"/>
          <p:nvPr/>
        </p:nvSpPr>
        <p:spPr>
          <a:xfrm>
            <a:off x="9525000" y="4765159"/>
            <a:ext cx="1547218" cy="369332"/>
          </a:xfrm>
          <a:prstGeom prst="rect">
            <a:avLst/>
          </a:prstGeom>
          <a:noFill/>
        </p:spPr>
        <p:txBody>
          <a:bodyPr wrap="none" rtlCol="0">
            <a:spAutoFit/>
          </a:bodyPr>
          <a:lstStyle/>
          <a:p>
            <a:r>
              <a:rPr lang="en-US">
                <a:solidFill>
                  <a:schemeClr val="accent2"/>
                </a:solidFill>
              </a:rPr>
              <a:t>States served</a:t>
            </a:r>
          </a:p>
        </p:txBody>
      </p:sp>
      <p:sp>
        <p:nvSpPr>
          <p:cNvPr id="12" name="Rectangle 11">
            <a:extLst>
              <a:ext uri="{FF2B5EF4-FFF2-40B4-BE49-F238E27FC236}">
                <a16:creationId xmlns:a16="http://schemas.microsoft.com/office/drawing/2014/main" id="{07C8A081-63E6-2AD1-FF01-1D3BF3F84EBC}"/>
              </a:ext>
            </a:extLst>
          </p:cNvPr>
          <p:cNvSpPr/>
          <p:nvPr/>
        </p:nvSpPr>
        <p:spPr>
          <a:xfrm>
            <a:off x="9220200" y="4800600"/>
            <a:ext cx="307879" cy="2984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8727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AF402-F4B7-17C2-6FBC-176BFE050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9C7A9-D9C4-8894-E655-A909D1505D4C}"/>
              </a:ext>
            </a:extLst>
          </p:cNvPr>
          <p:cNvSpPr>
            <a:spLocks noGrp="1"/>
          </p:cNvSpPr>
          <p:nvPr>
            <p:ph type="title"/>
          </p:nvPr>
        </p:nvSpPr>
        <p:spPr>
          <a:xfrm>
            <a:off x="609600" y="537781"/>
            <a:ext cx="9601200" cy="457200"/>
          </a:xfrm>
        </p:spPr>
        <p:txBody>
          <a:bodyPr/>
          <a:lstStyle/>
          <a:p>
            <a:r>
              <a:rPr lang="en-US"/>
              <a:t>About Our Organization</a:t>
            </a:r>
          </a:p>
        </p:txBody>
      </p:sp>
      <p:sp>
        <p:nvSpPr>
          <p:cNvPr id="12" name="Content Placeholder 11">
            <a:extLst>
              <a:ext uri="{FF2B5EF4-FFF2-40B4-BE49-F238E27FC236}">
                <a16:creationId xmlns:a16="http://schemas.microsoft.com/office/drawing/2014/main" id="{2112970D-7FBB-896C-2FF7-8D30FE72ACFB}"/>
              </a:ext>
            </a:extLst>
          </p:cNvPr>
          <p:cNvSpPr>
            <a:spLocks noGrp="1"/>
          </p:cNvSpPr>
          <p:nvPr>
            <p:ph idx="1"/>
          </p:nvPr>
        </p:nvSpPr>
        <p:spPr/>
        <p:txBody>
          <a:bodyPr>
            <a:normAutofit/>
          </a:bodyPr>
          <a:lstStyle/>
          <a:p>
            <a:r>
              <a:rPr lang="en-US" sz="2400"/>
              <a:t>Established in 2003 at Oregon Health &amp; Science University</a:t>
            </a:r>
          </a:p>
          <a:p>
            <a:r>
              <a:rPr lang="en-US" sz="2400"/>
              <a:t>Our work is driven by states, 90% in Medicaid </a:t>
            </a:r>
          </a:p>
          <a:p>
            <a:r>
              <a:rPr lang="en-US" sz="2400"/>
              <a:t>We are not funded by industry or associations</a:t>
            </a:r>
          </a:p>
          <a:p>
            <a:r>
              <a:rPr lang="en-US" sz="2400"/>
              <a:t>We are nonpartisan and we do not lobby </a:t>
            </a:r>
          </a:p>
          <a:p>
            <a:r>
              <a:rPr lang="en-US" sz="2400"/>
              <a:t>Our work is typically proprietary</a:t>
            </a:r>
          </a:p>
        </p:txBody>
      </p:sp>
      <p:sp>
        <p:nvSpPr>
          <p:cNvPr id="4" name="Date Placeholder 3">
            <a:extLst>
              <a:ext uri="{FF2B5EF4-FFF2-40B4-BE49-F238E27FC236}">
                <a16:creationId xmlns:a16="http://schemas.microsoft.com/office/drawing/2014/main" id="{6D863D0E-68BA-50D2-354B-D95E8930F915}"/>
              </a:ext>
            </a:extLst>
          </p:cNvPr>
          <p:cNvSpPr>
            <a:spLocks noGrp="1"/>
          </p:cNvSpPr>
          <p:nvPr>
            <p:ph type="dt" sz="half" idx="10"/>
          </p:nvPr>
        </p:nvSpPr>
        <p:spPr>
          <a:xfrm>
            <a:off x="609600" y="6479817"/>
            <a:ext cx="1825951" cy="202680"/>
          </a:xfrm>
        </p:spPr>
        <p:txBody>
          <a:bodyPr/>
          <a:lstStyle/>
          <a:p>
            <a:fld id="{CD1BA115-02C2-4FE0-A5FA-89A143E564B2}" type="datetime1">
              <a:rPr lang="en-US" smtClean="0"/>
              <a:t>12/9/2025</a:t>
            </a:fld>
            <a:endParaRPr lang="en-US"/>
          </a:p>
        </p:txBody>
      </p:sp>
      <p:sp>
        <p:nvSpPr>
          <p:cNvPr id="6" name="Slide Number Placeholder 5">
            <a:extLst>
              <a:ext uri="{FF2B5EF4-FFF2-40B4-BE49-F238E27FC236}">
                <a16:creationId xmlns:a16="http://schemas.microsoft.com/office/drawing/2014/main" id="{A08A7226-E2ED-E71F-0C18-E44FB70174BD}"/>
              </a:ext>
            </a:extLst>
          </p:cNvPr>
          <p:cNvSpPr>
            <a:spLocks noGrp="1"/>
          </p:cNvSpPr>
          <p:nvPr>
            <p:ph type="sldNum" sz="quarter" idx="12"/>
          </p:nvPr>
        </p:nvSpPr>
        <p:spPr>
          <a:xfrm>
            <a:off x="10665150" y="6479817"/>
            <a:ext cx="917249" cy="202680"/>
          </a:xfrm>
        </p:spPr>
        <p:txBody>
          <a:bodyPr/>
          <a:lstStyle/>
          <a:p>
            <a:fld id="{023BBA46-4A72-490A-A73A-9803D4918D51}" type="slidenum">
              <a:rPr lang="en-US" smtClean="0"/>
              <a:t>7</a:t>
            </a:fld>
            <a:endParaRPr lang="en-US"/>
          </a:p>
        </p:txBody>
      </p:sp>
      <p:sp>
        <p:nvSpPr>
          <p:cNvPr id="7" name="Text Placeholder 6">
            <a:extLst>
              <a:ext uri="{FF2B5EF4-FFF2-40B4-BE49-F238E27FC236}">
                <a16:creationId xmlns:a16="http://schemas.microsoft.com/office/drawing/2014/main" id="{37209175-1462-B15E-47B1-31A25950BB68}"/>
              </a:ext>
            </a:extLst>
          </p:cNvPr>
          <p:cNvSpPr>
            <a:spLocks noGrp="1"/>
          </p:cNvSpPr>
          <p:nvPr>
            <p:ph type="body" sz="quarter" idx="13"/>
          </p:nvPr>
        </p:nvSpPr>
        <p:spPr>
          <a:xfrm>
            <a:off x="609600" y="318710"/>
            <a:ext cx="4708525" cy="203200"/>
          </a:xfrm>
        </p:spPr>
        <p:txBody>
          <a:bodyPr/>
          <a:lstStyle/>
          <a:p>
            <a:r>
              <a:rPr lang="en-US"/>
              <a:t>Center for Evidence-based Policy</a:t>
            </a:r>
          </a:p>
        </p:txBody>
      </p:sp>
    </p:spTree>
    <p:extLst>
      <p:ext uri="{BB962C8B-B14F-4D97-AF65-F5344CB8AC3E}">
        <p14:creationId xmlns:p14="http://schemas.microsoft.com/office/powerpoint/2010/main" val="204540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871A-9078-71C1-5C35-9E5C2ABFBA51}"/>
              </a:ext>
            </a:extLst>
          </p:cNvPr>
          <p:cNvSpPr>
            <a:spLocks noGrp="1"/>
          </p:cNvSpPr>
          <p:nvPr>
            <p:ph type="title"/>
          </p:nvPr>
        </p:nvSpPr>
        <p:spPr/>
        <p:txBody>
          <a:bodyPr/>
          <a:lstStyle/>
          <a:p>
            <a:r>
              <a:rPr lang="en-US"/>
              <a:t>Who Are We?</a:t>
            </a:r>
          </a:p>
        </p:txBody>
      </p:sp>
      <p:sp>
        <p:nvSpPr>
          <p:cNvPr id="4" name="Date Placeholder 3">
            <a:extLst>
              <a:ext uri="{FF2B5EF4-FFF2-40B4-BE49-F238E27FC236}">
                <a16:creationId xmlns:a16="http://schemas.microsoft.com/office/drawing/2014/main" id="{F5352E99-8B3F-74D2-32F1-F74F21B96C53}"/>
              </a:ext>
            </a:extLst>
          </p:cNvPr>
          <p:cNvSpPr>
            <a:spLocks noGrp="1"/>
          </p:cNvSpPr>
          <p:nvPr>
            <p:ph type="dt" sz="half" idx="10"/>
          </p:nvPr>
        </p:nvSpPr>
        <p:spPr/>
        <p:txBody>
          <a:bodyPr/>
          <a:lstStyle/>
          <a:p>
            <a:fld id="{583CD80E-C74F-4F9F-B062-448E77BAF5D4}" type="datetime1">
              <a:rPr lang="en-US" smtClean="0"/>
              <a:t>12/9/2025</a:t>
            </a:fld>
            <a:endParaRPr lang="en-US"/>
          </a:p>
        </p:txBody>
      </p:sp>
      <p:sp>
        <p:nvSpPr>
          <p:cNvPr id="6" name="Slide Number Placeholder 5">
            <a:extLst>
              <a:ext uri="{FF2B5EF4-FFF2-40B4-BE49-F238E27FC236}">
                <a16:creationId xmlns:a16="http://schemas.microsoft.com/office/drawing/2014/main" id="{625B2AD8-DC02-5898-8EC4-005AF3113890}"/>
              </a:ext>
            </a:extLst>
          </p:cNvPr>
          <p:cNvSpPr>
            <a:spLocks noGrp="1"/>
          </p:cNvSpPr>
          <p:nvPr>
            <p:ph type="sldNum" sz="quarter" idx="12"/>
          </p:nvPr>
        </p:nvSpPr>
        <p:spPr/>
        <p:txBody>
          <a:bodyPr/>
          <a:lstStyle/>
          <a:p>
            <a:fld id="{023BBA46-4A72-490A-A73A-9803D4918D51}" type="slidenum">
              <a:rPr lang="en-US" smtClean="0"/>
              <a:t>8</a:t>
            </a:fld>
            <a:endParaRPr lang="en-US"/>
          </a:p>
        </p:txBody>
      </p:sp>
      <p:sp>
        <p:nvSpPr>
          <p:cNvPr id="7" name="Text Placeholder 6">
            <a:extLst>
              <a:ext uri="{FF2B5EF4-FFF2-40B4-BE49-F238E27FC236}">
                <a16:creationId xmlns:a16="http://schemas.microsoft.com/office/drawing/2014/main" id="{71767A27-C2E9-7579-8E46-F47534B9A96E}"/>
              </a:ext>
            </a:extLst>
          </p:cNvPr>
          <p:cNvSpPr>
            <a:spLocks noGrp="1"/>
          </p:cNvSpPr>
          <p:nvPr>
            <p:ph type="body" sz="quarter" idx="13"/>
          </p:nvPr>
        </p:nvSpPr>
        <p:spPr/>
        <p:txBody>
          <a:bodyPr/>
          <a:lstStyle/>
          <a:p>
            <a:r>
              <a:rPr lang="en-US"/>
              <a:t>Center for Evidence-based Policy</a:t>
            </a:r>
          </a:p>
        </p:txBody>
      </p:sp>
      <p:sp>
        <p:nvSpPr>
          <p:cNvPr id="8" name="TextBox 7">
            <a:extLst>
              <a:ext uri="{FF2B5EF4-FFF2-40B4-BE49-F238E27FC236}">
                <a16:creationId xmlns:a16="http://schemas.microsoft.com/office/drawing/2014/main" id="{80E029BF-A8F8-CFED-6C41-FC1E95374409}"/>
              </a:ext>
            </a:extLst>
          </p:cNvPr>
          <p:cNvSpPr txBox="1"/>
          <p:nvPr/>
        </p:nvSpPr>
        <p:spPr>
          <a:xfrm>
            <a:off x="8290559" y="1582779"/>
            <a:ext cx="3291840" cy="4367074"/>
          </a:xfrm>
          <a:prstGeom prst="rect">
            <a:avLst/>
          </a:prstGeom>
          <a:solidFill>
            <a:schemeClr val="accent2">
              <a:alpha val="7000"/>
            </a:schemeClr>
          </a:solidFill>
          <a:ln>
            <a:noFill/>
          </a:ln>
        </p:spPr>
        <p:txBody>
          <a:bodyPr wrap="square" lIns="182880" tIns="182880" rIns="182880" bIns="182880" rtlCol="0" anchor="t">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cap="all">
                <a:solidFill>
                  <a:srgbClr val="37A5DD"/>
                </a:solidFill>
                <a:latin typeface="Lato Heavy"/>
                <a:ea typeface="Lato Heavy" panose="020F0502020204030203" pitchFamily="34" charset="0"/>
                <a:cs typeface="Lato Heavy" panose="020F0502020204030203" pitchFamily="34" charset="0"/>
              </a:rPr>
              <a:t>Today</a:t>
            </a:r>
            <a:endParaRPr kumimoji="0" lang="en-US" sz="2400" b="0" i="0" u="none" strike="noStrike" kern="1200" cap="none" spc="0" normalizeH="0" baseline="0" noProof="0">
              <a:ln>
                <a:noFill/>
              </a:ln>
              <a:solidFill>
                <a:srgbClr val="37A5DD"/>
              </a:solidFill>
              <a:effectLst/>
              <a:uLnTx/>
              <a:uFillTx/>
              <a:latin typeface="Lato Heavy"/>
              <a:ea typeface="Lato Semibold" panose="020F0502020204030203" pitchFamily="34" charset="0"/>
              <a:cs typeface="Lato Semibold" panose="020F0502020204030203" pitchFamily="34" charset="0"/>
            </a:endParaRPr>
          </a:p>
          <a:p>
            <a:pPr marL="285750" indent="-285750">
              <a:buFont typeface="Arial" panose="020B0604020202020204" pitchFamily="34" charset="0"/>
              <a:buChar char="•"/>
            </a:pPr>
            <a:r>
              <a:rPr lang="en-US" sz="2000">
                <a:solidFill>
                  <a:srgbClr val="455B65"/>
                </a:solidFill>
                <a:latin typeface="Lato"/>
              </a:rPr>
              <a:t>Chelsea Keating</a:t>
            </a:r>
            <a:br>
              <a:rPr lang="en-US" sz="2200">
                <a:latin typeface="Lato"/>
              </a:rPr>
            </a:br>
            <a:r>
              <a:rPr lang="en-US" sz="1600">
                <a:solidFill>
                  <a:srgbClr val="455B65"/>
                </a:solidFill>
                <a:latin typeface="Lato Light"/>
                <a:ea typeface="Lato Light"/>
                <a:cs typeface="Lato Light"/>
              </a:rPr>
              <a:t>Policy Analyst</a:t>
            </a:r>
            <a:endParaRPr lang="en-US" sz="1000">
              <a:solidFill>
                <a:srgbClr val="455B65"/>
              </a:solidFill>
              <a:latin typeface="Lato"/>
            </a:endParaRPr>
          </a:p>
          <a:p>
            <a:pPr marR="0" lvl="0" algn="l" defTabSz="457200" rtl="0" eaLnBrk="1" fontAlgn="auto" latinLnBrk="0" hangingPunct="1">
              <a:lnSpc>
                <a:spcPct val="100000"/>
              </a:lnSpc>
              <a:spcBef>
                <a:spcPts val="0"/>
              </a:spcBef>
              <a:spcAft>
                <a:spcPts val="0"/>
              </a:spcAft>
              <a:buClrTx/>
              <a:buSzTx/>
              <a:tabLst/>
              <a:defRPr/>
            </a:pPr>
            <a:endParaRPr lang="en-US" sz="1000">
              <a:solidFill>
                <a:srgbClr val="455B65"/>
              </a:solidFill>
              <a:latin typeface="Lato"/>
              <a:ea typeface="Lato"/>
              <a:cs typeface="Lato"/>
            </a:endParaRPr>
          </a:p>
          <a:p>
            <a:pPr marL="285750" indent="-285750">
              <a:buFont typeface="Arial" panose="020B0604020202020204" pitchFamily="34" charset="0"/>
              <a:buChar char="•"/>
            </a:pPr>
            <a:r>
              <a:rPr lang="en-US" sz="2000">
                <a:solidFill>
                  <a:srgbClr val="455B65"/>
                </a:solidFill>
                <a:latin typeface="Lato"/>
              </a:rPr>
              <a:t>Rhonda </a:t>
            </a:r>
            <a:r>
              <a:rPr lang="en-US" sz="2000">
                <a:solidFill>
                  <a:srgbClr val="455B65"/>
                </a:solidFill>
                <a:latin typeface="Lato"/>
                <a:ea typeface="Lato"/>
                <a:cs typeface="Lato"/>
              </a:rPr>
              <a:t>Anderson</a:t>
            </a:r>
            <a:endParaRPr lang="en-US">
              <a:solidFill>
                <a:srgbClr val="33444B"/>
              </a:solidFill>
              <a:latin typeface="Lato"/>
              <a:ea typeface="Lato"/>
              <a:cs typeface="Lato"/>
            </a:endParaRPr>
          </a:p>
          <a:p>
            <a:r>
              <a:rPr lang="en-US" sz="1600">
                <a:solidFill>
                  <a:srgbClr val="455B65"/>
                </a:solidFill>
                <a:latin typeface="Lato Light"/>
                <a:ea typeface="Lato Light"/>
                <a:cs typeface="Lato Light"/>
              </a:rPr>
              <a:t>     Director of Pharmacy/DERP</a:t>
            </a:r>
            <a:endParaRPr lang="en-US">
              <a:ea typeface="Lato"/>
              <a:cs typeface="Lato"/>
            </a:endParaRPr>
          </a:p>
          <a:p>
            <a:endParaRPr lang="en-US" sz="1000">
              <a:solidFill>
                <a:srgbClr val="455B65"/>
              </a:solidFill>
              <a:latin typeface="Lato"/>
            </a:endParaRPr>
          </a:p>
          <a:p>
            <a:pPr marL="285750" indent="-285750">
              <a:buFont typeface="Arial" panose="020B0604020202020204" pitchFamily="34" charset="0"/>
              <a:buChar char="•"/>
            </a:pPr>
            <a:r>
              <a:rPr lang="en-US" sz="2000">
                <a:solidFill>
                  <a:srgbClr val="455B65"/>
                </a:solidFill>
                <a:latin typeface="Lato"/>
              </a:rPr>
              <a:t>Pam Curtis</a:t>
            </a:r>
            <a:br>
              <a:rPr lang="en-US" sz="2000">
                <a:latin typeface="Lato"/>
              </a:rPr>
            </a:br>
            <a:r>
              <a:rPr lang="en-US" sz="1600">
                <a:solidFill>
                  <a:srgbClr val="455B65"/>
                </a:solidFill>
                <a:latin typeface="Lato Light"/>
                <a:ea typeface="Lato Light"/>
                <a:cs typeface="Lato Light"/>
              </a:rPr>
              <a:t>Director</a:t>
            </a:r>
          </a:p>
          <a:p>
            <a:endParaRPr lang="en-US" sz="1000">
              <a:solidFill>
                <a:srgbClr val="455B65"/>
              </a:solidFill>
              <a:latin typeface="Lato"/>
            </a:endParaRPr>
          </a:p>
          <a:p>
            <a:pPr marL="285750" indent="-285750">
              <a:buFont typeface="Arial" panose="020B0604020202020204" pitchFamily="34" charset="0"/>
              <a:buChar char="•"/>
            </a:pPr>
            <a:r>
              <a:rPr lang="en-US" sz="2000">
                <a:solidFill>
                  <a:srgbClr val="455B65"/>
                </a:solidFill>
                <a:latin typeface="Lato"/>
              </a:rPr>
              <a:t>Kelsey Platt</a:t>
            </a:r>
            <a:br>
              <a:rPr lang="en-US" sz="2000">
                <a:latin typeface="Lato"/>
              </a:rPr>
            </a:br>
            <a:r>
              <a:rPr lang="en-US" sz="1600">
                <a:solidFill>
                  <a:srgbClr val="455B65"/>
                </a:solidFill>
                <a:latin typeface="Lato Light"/>
                <a:ea typeface="Lato Light"/>
                <a:cs typeface="Lato Light"/>
              </a:rPr>
              <a:t>Project Coordinator</a:t>
            </a:r>
          </a:p>
        </p:txBody>
      </p:sp>
      <p:sp>
        <p:nvSpPr>
          <p:cNvPr id="9" name="TextBox 8">
            <a:extLst>
              <a:ext uri="{FF2B5EF4-FFF2-40B4-BE49-F238E27FC236}">
                <a16:creationId xmlns:a16="http://schemas.microsoft.com/office/drawing/2014/main" id="{239624CA-18C8-30A2-BA60-F6E002C8A82D}"/>
              </a:ext>
            </a:extLst>
          </p:cNvPr>
          <p:cNvSpPr txBox="1"/>
          <p:nvPr/>
        </p:nvSpPr>
        <p:spPr>
          <a:xfrm>
            <a:off x="609600" y="1582779"/>
            <a:ext cx="3291840" cy="4367074"/>
          </a:xfrm>
          <a:prstGeom prst="rect">
            <a:avLst/>
          </a:prstGeom>
          <a:solidFill>
            <a:schemeClr val="accent2">
              <a:alpha val="7000"/>
            </a:schemeClr>
          </a:solidFill>
          <a:ln>
            <a:noFill/>
          </a:ln>
        </p:spPr>
        <p:txBody>
          <a:bodyPr wrap="square" lIns="182880" tIns="182880" rIns="182880" bIns="18288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cap="all">
                <a:solidFill>
                  <a:srgbClr val="37A5DD"/>
                </a:solidFill>
                <a:latin typeface="Lato Heavy" panose="020F0502020204030203" pitchFamily="34" charset="0"/>
                <a:ea typeface="Lato Heavy" panose="020F0502020204030203" pitchFamily="34" charset="0"/>
                <a:cs typeface="Lato Heavy" panose="020F0502020204030203" pitchFamily="34" charset="0"/>
              </a:rPr>
              <a:t>Our</a:t>
            </a:r>
            <a:r>
              <a:rPr kumimoji="0" lang="en-US" b="0" i="0" u="none" strike="noStrike" kern="1200" cap="all" spc="0" normalizeH="0" noProof="0">
                <a:ln>
                  <a:noFill/>
                </a:ln>
                <a:solidFill>
                  <a:srgbClr val="37A5DD"/>
                </a:solidFill>
                <a:effectLst/>
                <a:uLnTx/>
                <a:uFillTx/>
                <a:latin typeface="Lato Heavy" panose="020F0502020204030203" pitchFamily="34" charset="0"/>
                <a:ea typeface="Lato Heavy" panose="020F0502020204030203" pitchFamily="34" charset="0"/>
                <a:cs typeface="Lato Heavy" panose="020F0502020204030203" pitchFamily="34" charset="0"/>
              </a:rPr>
              <a:t> Staff</a:t>
            </a:r>
            <a:endParaRPr kumimoji="0" lang="en-US" sz="2400" b="0" i="0" u="none" strike="noStrike" kern="1200" cap="all" spc="0" normalizeH="0" noProof="0">
              <a:ln>
                <a:noFill/>
              </a:ln>
              <a:solidFill>
                <a:srgbClr val="37A5DD"/>
              </a:solidFill>
              <a:effectLst/>
              <a:uLnTx/>
              <a:uFillTx/>
              <a:latin typeface="Lato Heavy" panose="020F0502020204030203" pitchFamily="34" charset="0"/>
              <a:ea typeface="Lato Heavy" panose="020F0502020204030203" pitchFamily="34" charset="0"/>
              <a:cs typeface="Lato Heavy" panose="020F0502020204030203" pitchFamily="34" charset="0"/>
            </a:endParaRPr>
          </a:p>
          <a:p>
            <a:pPr marL="342900" indent="-342900">
              <a:buFont typeface="Arial" panose="020B0604020202020204" pitchFamily="34" charset="0"/>
              <a:buChar char="•"/>
              <a:defRPr/>
            </a:pPr>
            <a:r>
              <a:rPr kumimoji="0" lang="en-US" sz="2000" b="0" i="0" u="none" strike="noStrike" kern="1200" cap="none" spc="0" normalizeH="0" baseline="0" noProof="0">
                <a:ln>
                  <a:noFill/>
                </a:ln>
                <a:solidFill>
                  <a:srgbClr val="455B65"/>
                </a:solidFill>
                <a:effectLst/>
                <a:uLnTx/>
                <a:uFillTx/>
                <a:latin typeface="Lato"/>
                <a:ea typeface="+mn-ea"/>
                <a:cs typeface="+mn-cs"/>
              </a:rPr>
              <a:t>Systematic reviewers</a:t>
            </a:r>
          </a:p>
          <a:p>
            <a:pPr marL="342900" indent="-342900">
              <a:buFont typeface="Arial" panose="020B0604020202020204" pitchFamily="34" charset="0"/>
              <a:buChar char="•"/>
              <a:defRPr/>
            </a:pPr>
            <a:r>
              <a:rPr lang="en-US" sz="2000">
                <a:solidFill>
                  <a:srgbClr val="455B65"/>
                </a:solidFill>
                <a:latin typeface="Lato"/>
              </a:rPr>
              <a:t>Policy analysts</a:t>
            </a:r>
          </a:p>
          <a:p>
            <a:pPr marL="342900" indent="-342900">
              <a:buFont typeface="Arial" panose="020B0604020202020204" pitchFamily="34" charset="0"/>
              <a:buChar char="•"/>
              <a:defRPr/>
            </a:pPr>
            <a:r>
              <a:rPr lang="en-US" sz="2000">
                <a:solidFill>
                  <a:srgbClr val="455B65"/>
                </a:solidFill>
                <a:latin typeface="Lato"/>
              </a:rPr>
              <a:t>Physicians</a:t>
            </a:r>
          </a:p>
          <a:p>
            <a:pPr marL="342900" indent="-342900">
              <a:buFont typeface="Arial" panose="020B0604020202020204" pitchFamily="34" charset="0"/>
              <a:buChar char="•"/>
              <a:defRPr/>
            </a:pPr>
            <a:r>
              <a:rPr lang="en-US" sz="2000">
                <a:solidFill>
                  <a:srgbClr val="455B65"/>
                </a:solidFill>
                <a:latin typeface="Lato"/>
              </a:rPr>
              <a:t>Pharmacists</a:t>
            </a:r>
          </a:p>
          <a:p>
            <a:pPr marL="342900" indent="-342900">
              <a:buFont typeface="Arial" panose="020B0604020202020204" pitchFamily="34" charset="0"/>
              <a:buChar char="•"/>
              <a:defRPr/>
            </a:pPr>
            <a:r>
              <a:rPr lang="en-US" sz="2000">
                <a:solidFill>
                  <a:srgbClr val="455B65"/>
                </a:solidFill>
                <a:latin typeface="Lato"/>
              </a:rPr>
              <a:t>Nurses</a:t>
            </a:r>
          </a:p>
          <a:p>
            <a:pPr marL="342900" indent="-342900">
              <a:buFont typeface="Arial" panose="020B0604020202020204" pitchFamily="34" charset="0"/>
              <a:buChar char="•"/>
              <a:defRPr/>
            </a:pPr>
            <a:r>
              <a:rPr lang="en-US" sz="2000">
                <a:solidFill>
                  <a:srgbClr val="455B65"/>
                </a:solidFill>
                <a:latin typeface="Lato"/>
              </a:rPr>
              <a:t>Genetics professionals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55B65"/>
                </a:solidFill>
                <a:effectLst/>
                <a:uLnTx/>
                <a:uFillTx/>
                <a:latin typeface="Lato"/>
                <a:ea typeface="+mn-ea"/>
                <a:cs typeface="+mn-cs"/>
              </a:rPr>
              <a:t>Epidemiologists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55B65"/>
                </a:solidFill>
                <a:effectLst/>
                <a:uLnTx/>
                <a:uFillTx/>
                <a:latin typeface="Lato"/>
                <a:ea typeface="+mn-ea"/>
                <a:cs typeface="+mn-cs"/>
              </a:rPr>
              <a:t>Librarians</a:t>
            </a:r>
          </a:p>
          <a:p>
            <a:pPr marL="342900" indent="-342900">
              <a:buFont typeface="Arial" panose="020B0604020202020204" pitchFamily="34" charset="0"/>
              <a:buChar char="•"/>
            </a:pPr>
            <a:r>
              <a:rPr lang="en-US" sz="2000">
                <a:solidFill>
                  <a:srgbClr val="455B65"/>
                </a:solidFill>
                <a:latin typeface="Lato"/>
              </a:rPr>
              <a:t>Data scientists</a:t>
            </a:r>
          </a:p>
          <a:p>
            <a:pPr marL="342900" indent="-342900">
              <a:buFont typeface="Arial" panose="020B0604020202020204" pitchFamily="34" charset="0"/>
              <a:buChar char="•"/>
            </a:pPr>
            <a:r>
              <a:rPr lang="en-US" sz="2000">
                <a:solidFill>
                  <a:srgbClr val="455B65"/>
                </a:solidFill>
                <a:latin typeface="Lato"/>
              </a:rPr>
              <a:t>Technical editors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55B65"/>
                </a:solidFill>
                <a:effectLst/>
                <a:uLnTx/>
                <a:uFillTx/>
                <a:latin typeface="Lato"/>
                <a:ea typeface="+mn-ea"/>
                <a:cs typeface="+mn-cs"/>
              </a:rPr>
              <a:t>Researchers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55B65"/>
              </a:solidFill>
              <a:effectLst/>
              <a:uLnTx/>
              <a:uFillTx/>
              <a:latin typeface="Lat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55B65"/>
              </a:solidFill>
              <a:effectLst/>
              <a:uLnTx/>
              <a:uFillTx/>
              <a:latin typeface="Lato"/>
              <a:ea typeface="+mn-ea"/>
              <a:cs typeface="+mn-cs"/>
            </a:endParaRPr>
          </a:p>
        </p:txBody>
      </p:sp>
      <p:sp>
        <p:nvSpPr>
          <p:cNvPr id="10" name="TextBox 9">
            <a:extLst>
              <a:ext uri="{FF2B5EF4-FFF2-40B4-BE49-F238E27FC236}">
                <a16:creationId xmlns:a16="http://schemas.microsoft.com/office/drawing/2014/main" id="{69EB2C32-48DF-369A-CA29-B59071EB4C16}"/>
              </a:ext>
            </a:extLst>
          </p:cNvPr>
          <p:cNvSpPr txBox="1"/>
          <p:nvPr/>
        </p:nvSpPr>
        <p:spPr>
          <a:xfrm>
            <a:off x="4450080" y="1568824"/>
            <a:ext cx="3291840" cy="4367074"/>
          </a:xfrm>
          <a:prstGeom prst="rect">
            <a:avLst/>
          </a:prstGeom>
          <a:solidFill>
            <a:schemeClr val="accent2">
              <a:alpha val="7000"/>
            </a:schemeClr>
          </a:solidFill>
          <a:ln>
            <a:noFill/>
          </a:ln>
        </p:spPr>
        <p:txBody>
          <a:bodyPr wrap="square" lIns="182880" tIns="182880" rIns="182880" bIns="182880" rtlCol="0">
            <a:noAutofit/>
          </a:bodyPr>
          <a:lstStyle/>
          <a:p>
            <a:pPr defTabSz="457200">
              <a:spcAft>
                <a:spcPts val="600"/>
              </a:spcAft>
              <a:defRPr/>
            </a:pPr>
            <a:r>
              <a:rPr lang="en-US" cap="all">
                <a:solidFill>
                  <a:srgbClr val="37A5DD"/>
                </a:solidFill>
                <a:latin typeface="Lato Heavy" panose="020F0502020204030203" pitchFamily="34" charset="0"/>
                <a:ea typeface="Lato Heavy" panose="020F0502020204030203" pitchFamily="34" charset="0"/>
                <a:cs typeface="Lato Heavy" panose="020F0502020204030203" pitchFamily="34" charset="0"/>
              </a:rPr>
              <a:t>Our Work in 2024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55B65"/>
                </a:solidFill>
                <a:effectLst/>
                <a:uLnTx/>
                <a:uFillTx/>
                <a:latin typeface="Lato"/>
                <a:ea typeface="+mn-ea"/>
                <a:cs typeface="+mn-cs"/>
              </a:rPr>
              <a:t>Produced 50 evidence reports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srgbClr val="455B65"/>
                </a:solidFill>
                <a:latin typeface="Lato"/>
              </a:rPr>
              <a:t>Researched 40 topics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55B65"/>
                </a:solidFill>
                <a:effectLst/>
                <a:uLnTx/>
                <a:uFillTx/>
                <a:latin typeface="Lato"/>
                <a:ea typeface="+mn-ea"/>
                <a:cs typeface="+mn-cs"/>
              </a:rPr>
              <a:t>Screened over 30,000 titles and abstracts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srgbClr val="455B65"/>
                </a:solidFill>
                <a:latin typeface="Lato"/>
              </a:rPr>
              <a:t>Reviewed in detail more than 3,000 research articles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55B65"/>
                </a:solidFill>
                <a:effectLst/>
                <a:uLnTx/>
                <a:uFillTx/>
                <a:latin typeface="Lato"/>
                <a:ea typeface="+mn-ea"/>
                <a:cs typeface="+mn-cs"/>
              </a:rPr>
              <a:t>Graded 600 articles for quality</a:t>
            </a:r>
          </a:p>
        </p:txBody>
      </p:sp>
    </p:spTree>
    <p:extLst>
      <p:ext uri="{BB962C8B-B14F-4D97-AF65-F5344CB8AC3E}">
        <p14:creationId xmlns:p14="http://schemas.microsoft.com/office/powerpoint/2010/main" val="49129278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0ADE-EE5C-91FB-C6A4-500332EB0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2B3E7-0ED1-6B62-F28A-0CE86087FB4E}"/>
              </a:ext>
            </a:extLst>
          </p:cNvPr>
          <p:cNvSpPr>
            <a:spLocks noGrp="1"/>
          </p:cNvSpPr>
          <p:nvPr>
            <p:ph type="ctrTitle"/>
          </p:nvPr>
        </p:nvSpPr>
        <p:spPr>
          <a:xfrm>
            <a:off x="3536441" y="2161787"/>
            <a:ext cx="8045959" cy="1828800"/>
          </a:xfrm>
        </p:spPr>
        <p:txBody>
          <a:bodyPr>
            <a:normAutofit fontScale="90000"/>
          </a:bodyPr>
          <a:lstStyle/>
          <a:p>
            <a:r>
              <a:rPr kumimoji="0" lang="en-US" sz="2700" b="0" i="0" u="none" strike="noStrike" kern="1200" cap="none" spc="0" normalizeH="0" baseline="0" noProof="0">
                <a:ln>
                  <a:noFill/>
                </a:ln>
                <a:solidFill>
                  <a:srgbClr val="455B65"/>
                </a:solidFill>
                <a:effectLst/>
                <a:uLnTx/>
                <a:uFillTx/>
                <a:latin typeface="Lato Black"/>
                <a:ea typeface="Lato Black"/>
                <a:cs typeface="Lato Black"/>
              </a:rPr>
              <a:t>Medicaid Policy Matters</a:t>
            </a:r>
            <a:r>
              <a:rPr kumimoji="0" lang="en-US" sz="2700" b="0" i="0" u="none" strike="noStrike" kern="1200" cap="none" spc="0" normalizeH="0" baseline="0" noProof="0">
                <a:ln>
                  <a:noFill/>
                </a:ln>
                <a:solidFill>
                  <a:srgbClr val="455B65"/>
                </a:solidFill>
                <a:effectLst/>
                <a:uLnTx/>
                <a:uFillTx/>
                <a:latin typeface="Lato Light"/>
                <a:ea typeface="Lato Light"/>
                <a:cs typeface="Lato Light"/>
              </a:rPr>
              <a:t> Webinar Series</a:t>
            </a:r>
            <a:br>
              <a:rPr kumimoji="0" lang="en-US" sz="2800" b="0" i="0" u="none" strike="noStrike" kern="1200" cap="none" spc="0" normalizeH="0" baseline="0" noProof="0">
                <a:ln>
                  <a:noFill/>
                </a:ln>
                <a:solidFill>
                  <a:srgbClr val="37A5DD"/>
                </a:solidFill>
                <a:effectLst/>
                <a:uLnTx/>
                <a:uFillTx/>
                <a:latin typeface="Lato Heavy" panose="020F0502020204030203" pitchFamily="34" charset="0"/>
                <a:ea typeface="Lato Heavy" panose="020F0502020204030203" pitchFamily="34" charset="0"/>
                <a:cs typeface="Lato Heavy" panose="020F0502020204030203" pitchFamily="34" charset="0"/>
              </a:rPr>
            </a:br>
            <a:br>
              <a:rPr kumimoji="0" lang="en-US" sz="2800" b="0" i="0" u="none" strike="noStrike" kern="1200" cap="none" spc="0" normalizeH="0" baseline="0" noProof="0">
                <a:ln>
                  <a:noFill/>
                </a:ln>
                <a:solidFill>
                  <a:srgbClr val="37A5DD"/>
                </a:solidFill>
                <a:effectLst/>
                <a:uLnTx/>
                <a:uFillTx/>
                <a:latin typeface="Lato Heavy" panose="020F0502020204030203" pitchFamily="34" charset="0"/>
                <a:ea typeface="Lato Heavy" panose="020F0502020204030203" pitchFamily="34" charset="0"/>
                <a:cs typeface="Lato Heavy" panose="020F0502020204030203" pitchFamily="34" charset="0"/>
              </a:rPr>
            </a:br>
            <a:r>
              <a:rPr lang="en-US"/>
              <a:t>Medicaid Management Strategies for Practitioner Administered Drugs</a:t>
            </a:r>
            <a:endParaRPr lang="en-US" i="1">
              <a:latin typeface="+mn-lt"/>
            </a:endParaRPr>
          </a:p>
        </p:txBody>
      </p:sp>
      <p:sp>
        <p:nvSpPr>
          <p:cNvPr id="3" name="Subtitle 2">
            <a:extLst>
              <a:ext uri="{FF2B5EF4-FFF2-40B4-BE49-F238E27FC236}">
                <a16:creationId xmlns:a16="http://schemas.microsoft.com/office/drawing/2014/main" id="{46179982-FC00-7ED3-0448-D6EA664A0102}"/>
              </a:ext>
            </a:extLst>
          </p:cNvPr>
          <p:cNvSpPr>
            <a:spLocks noGrp="1"/>
          </p:cNvSpPr>
          <p:nvPr>
            <p:ph type="subTitle" idx="1"/>
          </p:nvPr>
        </p:nvSpPr>
        <p:spPr/>
        <p:txBody>
          <a:bodyPr>
            <a:normAutofit/>
          </a:bodyPr>
          <a:lstStyle/>
          <a:p>
            <a:r>
              <a:rPr lang="en-US"/>
              <a:t>December 9, 2025</a:t>
            </a:r>
          </a:p>
        </p:txBody>
      </p:sp>
    </p:spTree>
    <p:extLst>
      <p:ext uri="{BB962C8B-B14F-4D97-AF65-F5344CB8AC3E}">
        <p14:creationId xmlns:p14="http://schemas.microsoft.com/office/powerpoint/2010/main" val="674573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ORTMETHOD" val="pptx_export_from_biorender"/>
  <p:tag name="ILLUSTRATIONID" val="68092a94ec4dfd1f7f7fa3c9"/>
  <p:tag name="SLIDEID" val="b7ed00c2-e234-450e-abb1-82ad0ba6d436"/>
  <p:tag name="VERSION" val="1745431191916"/>
  <p:tag name="TITLE" val="Industry • Discovery • Conference: Research Findings (IMRAD Format)"/>
  <p:tag name="CREATORNAME" val="Heather Mcconnell"/>
  <p:tag name="DATEINSERTED" val="1745431225056"/>
  <p:tag name="DPI" val="300"/>
  <p:tag name="BIOJSON" val="{&quot;id&quot;:&quot;af808c00-5f11-4f11-938a-b01301bf226a&quot;,&quot;objects&quot;:{&quot;b7ed00c2-e234-450e-abb1-82ad0ba6d436&quot;:{&quot;id&quot;:&quot;b7ed00c2-e234-450e-abb1-82ad0ba6d436&quot;,&quot;type&quot;:&quot;FIGURE_OBJECT&quot;,&quot;document&quot;:{&quot;type&quot;:&quot;FIGURE&quot;,&quot;canvasType&quot;:&quot;FIGURE&quot;,&quot;units&quot;:&quot;cm&quot;,&quot;title&quot;:&quot;Agenda&quot;,&quot;aspectRatio&quot;:1.7777777777777777},&quot;parent&quot;:{&quot;type&quot;:&quot;DOCUMENT&quot;,&quot;parentId&quot;:&quot;af808c00-5f11-4f11-938a-b01301bf226a&quot;,&quot;order&quot;:&quot;74&quot;},&quot;source&quot;:{&quot;id&quot;:&quot;670fec1d3441cb01bf892654&quot;,&quot;type&quot;:&quot;TEMPLATES&quot;}},&quot;5707b794-3741-4775-b873-ed4bd651eb43&quot;:{&quot;id&quot;:&quot;5707b794-3741-4775-b873-ed4bd651eb43&quot;,&quot;type&quot;:&quot;FIGURE_OBJECT&quot;,&quot;relativeTransform&quot;:{&quot;translate&quot;:{&quot;x&quot;:0,&quot;y&quot;:0},&quot;rotate&quot;:0,&quot;skewX&quot;:0,&quot;scale&quot;:{&quot;x&quot;:1,&quot;y&quot;:1}},&quot;path&quot;:{&quot;type&quot;:&quot;RECT&quot;,&quot;size&quot;:{&quot;x&quot;:1280.1259842519682,&quot;y&quot;:720.0708661417322}},&quot;pathStyles&quot;:[{&quot;type&quot;:&quot;FILL&quot;,&quot;fillStyle&quot;:&quot;rgba(0,0,0,0)&quot;}],&quot;parent&quot;:{&quot;type&quot;:&quot;FRAME&quot;,&quot;parentId&quot;:&quot;b7ed00c2-e234-450e-abb1-82ad0ba6d436&quot;,&quot;order&quot;:&quot;5&quot;}},&quot;6a783c40-6f5e-43a2-a2c9-546008d8df55&quot;:{&quot;id&quot;:&quot;6a783c40-6f5e-43a2-a2c9-546008d8df55&quot;,&quot;type&quot;:&quot;FIGURE_OBJECT&quot;,&quot;relativeTransform&quot;:{&quot;translate&quot;:{&quot;x&quot;:-309.74374951005575,&quot;y&quot;:41.705218192572744},&quot;rotate&quot;:0,&quot;skewX&quot;:0,&quot;scale&quot;:{&quot;x&quot;:1,&quot;y&quot;:1}},&quot;text&quot;:{&quot;textData&quot;:{&quot;lineSpacing&quot;:&quot;double&quot;,&quot;alignment&quot;:&quot;left&quot;,&quot;verticalAlign&quot;:&quot;TOP&quot;,&quot;lines&quot;:[{&quot;textIndent&quot;:{&quot;type&quot;:&quot;number&quot;,&quot;indent&quot;:1,&quot;symbol&quot;:&quot;1.&quot;,&quot;unit&quot;:&quot;levels&quot;},&quot;runs&quot;:[{&quot;style&quot;:{&quot;fontWeight&quot;:&quot;normal&quot;,&quot;fontStyle&quot;:&quot;normal&quot;,&quot;fontSize&quot;:26.666666666666664,&quot;fontFamily&quot;:&quot;Roboto&quot;,&quot;color&quot;:&quot;rgba(112,112,113,1)&quot;,&quot;decoration&quot;:&quot;none&quot;},&quot;range&quot;:[0,11]}],&quot;text&quot;:&quot;Introduction&quot;,&quot;baseStyle&quot;:{&quot;fontFamily&quot;:&quot;Roboto&quot;,&quot;fontSize&quot;:26.666666666666664,&quot;color&quot;:&quot;rgba(112,112,113,1)&quot;,&quot;fontWeight&quot;:&quot;normal&quot;,&quot;fontStyle&quot;:&quot;normal&quot;,&quot;decoration&quot;:&quot;none&quot;,&quot;script&quot;:&quot;none&quot;}},{&quot;textIndent&quot;:{&quot;type&quot;:&quot;number&quot;,&quot;indent&quot;:1,&quot;symbol&quot;:&quot;2.&quot;,&quot;unit&quot;:&quot;levels&quot;},&quot;runs&quot;:[{&quot;style&quot;:{&quot;fontWeight&quot;:&quot;normal&quot;,&quot;fontStyle&quot;:&quot;normal&quot;,&quot;fontSize&quot;:26.666666666666664,&quot;fontFamily&quot;:&quot;Roboto&quot;,&quot;color&quot;:&quot;rgba(112,112,113,1)&quot;,&quot;decoration&quot;:&quot;none&quot;},&quot;range&quot;:[0,6]}],&quot;text&quot;:&quot;Methods&quot;,&quot;baseStyle&quot;:{&quot;fontFamily&quot;:&quot;Roboto&quot;,&quot;fontSize&quot;:26.666666666666664,&quot;color&quot;:&quot;rgba(112,112,113,1)&quot;,&quot;fontWeight&quot;:&quot;normal&quot;,&quot;fontStyle&quot;:&quot;normal&quot;,&quot;decoration&quot;:&quot;none&quot;,&quot;script&quot;:&quot;none&quot;}},{&quot;runs&quot;:[{&quot;style&quot;:{&quot;fontWeight&quot;:&quot;normal&quot;,&quot;fontStyle&quot;:&quot;normal&quot;,&quot;fontSize&quot;:26.666666666666664,&quot;fontFamily&quot;:&quot;Roboto&quot;,&quot;color&quot;:&quot;rgba(112,112,113,1)&quot;,&quot;decoration&quot;:&quot;none&quot;},&quot;range&quot;:[0,6]}],&quot;text&quot;:&quot;Results&quot;,&quot;baseStyle&quot;:{&quot;fontFamily&quot;:&quot;Roboto&quot;,&quot;fontSize&quot;:26.666666666666664,&quot;color&quot;:&quot;rgba(112,112,113,1)&quot;,&quot;fontWeight&quot;:&quot;normal&quot;,&quot;fontStyle&quot;:&quot;normal&quot;,&quot;decoration&quot;:&quot;none&quot;,&quot;script&quot;:&quot;none&quot;},&quot;textIndent&quot;:{&quot;type&quot;:&quot;number&quot;,&quot;indent&quot;:1,&quot;symbol&quot;:&quot;3.&quot;,&quot;unit&quot;:&quot;levels&quot;}},{&quot;textIndent&quot;:{&quot;type&quot;:&quot;number&quot;,&quot;indent&quot;:1,&quot;symbol&quot;:&quot;4.&quot;,&quot;unit&quot;:&quot;levels&quot;},&quot;runs&quot;:[{&quot;style&quot;:{&quot;fontFamily&quot;:&quot;Roboto&quot;,&quot;fontSize&quot;:26.666666666666664,&quot;color&quot;:&quot;rgba(112,112,113,1)&quot;,&quot;fontWeight&quot;:&quot;normal&quot;,&quot;fontStyle&quot;:&quot;normal&quot;,&quot;decoration&quot;:&quot;none&quot;,&quot;script&quot;:&quot;none&quot;},&quot;range&quot;:[0,22]}],&quot;text&quot;:&quot;Conclusion &amp; Discussion&quot;,&quot;baseStyle&quot;:{&quot;fontFamily&quot;:&quot;Roboto&quot;,&quot;fontSize&quot;:26.666666666666664,&quot;color&quot;:&quot;rgba(112,112,113,1)&quot;,&quot;fontWeight&quot;:&quot;normal&quot;,&quot;fontStyle&quot;:&quot;normal&quot;,&quot;decoration&quot;:&quot;none&quot;,&quot;script&quot;:&quot;none&quot;}},{&quot;textIndent&quot;:{&quot;type&quot;:&quot;number&quot;,&quot;indent&quot;:1,&quot;symbol&quot;:&quot;5.&quot;,&quot;unit&quot;:&quot;levels&quot;},&quot;runs&quot;:[{&quot;style&quot;:{&quot;fontFamily&quot;:&quot;Roboto&quot;,&quot;fontSize&quot;:26.666666666666664,&quot;color&quot;:&quot;rgba(112,112,113,1)&quot;,&quot;fontWeight&quot;:&quot;normal&quot;,&quot;fontStyle&quot;:&quot;normal&quot;,&quot;decoration&quot;:&quot;none&quot;,&quot;script&quot;:&quot;none&quot;},&quot;range&quot;:[0,25]}],&quot;text&quot;:&quot;Funding &amp; Acknowledgements&quot;}],&quot;_lastCaretLocation&quot;:{&quot;lineIndex&quot;:4,&quot;runIndex&quot;:-1,&quot;charIndex&quot;:-1,&quot;endOfLine&quot;:true}},&quot;format&quot;:&quot;BETTER_TEXT&quot;,&quot;size&quot;:{&quot;x&quot;:529.1117219979492,&quot;y&quot;:464.62276328322497},&quot;targetSize&quot;:{&quot;x&quot;:529.1117219979492,&quot;y&quot;:464.62276328322497}},&quot;parent&quot;:{&quot;type&quot;:&quot;CHILD&quot;,&quot;parentId&quot;:&quot;b7ed00c2-e234-450e-abb1-82ad0ba6d436&quot;,&quot;order&quot;:&quot;97&quot;}},&quot;4966c1f5-7744-45c5-a99b-68e29d6e84c5&quot;:{&quot;id&quot;:&quot;4966c1f5-7744-45c5-a99b-68e29d6e84c5&quot;,&quot;type&quot;:&quot;FIGURE_OBJECT&quot;,&quot;relativeTransform&quot;:{&quot;translate&quot;:{&quot;x&quot;:-309.7431881183692,&quot;y&quot;:-254.44115447020417},&quot;rotate&quot;:0},&quot;text&quot;:{&quot;textData&quot;:{&quot;lineSpacing&quot;:&quot;double&quot;,&quot;alignment&quot;:&quot;left&quot;,&quot;verticalAlign&quot;:&quot;CENTER&quot;,&quot;lines&quot;:[{&quot;runs&quot;:[{&quot;style&quot;:{&quot;fontFamily&quot;:&quot;Roboto&quot;,&quot;fontSize&quot;:29.333333333333332,&quot;color&quot;:&quot;rgba(23,23,23,1)&quot;,&quot;fontWeight&quot;:&quot;bold&quot;,&quot;fontStyle&quot;:&quot;normal&quot;,&quot;decoration&quot;:&quot;none&quot;,&quot;script&quot;:&quot;none&quot;},&quot;range&quot;:[0,5]}],&quot;text&quot;:&quot;Agenda&quot;}],&quot;_lastCaretLocation&quot;:{&quot;lineIndex&quot;:0,&quot;runIndex&quot;:-1,&quot;charIndex&quot;:-1,&quot;endOfLine&quot;:true}},&quot;format&quot;:&quot;BETTER_TEXT&quot;,&quot;size&quot;:{&quot;x&quot;:529.1117183524991,&quot;y&quot;:72.0156494470554},&quot;targetSize&quot;:{&quot;x&quot;:529.1117183524991,&quot;y&quot;:72.0156494470554}},&quot;parent&quot;:{&quot;type&quot;:&quot;CHILD&quot;,&quot;parentId&quot;:&quot;b7ed00c2-e234-450e-abb1-82ad0ba6d436&quot;,&quot;order&quot;:&quot;9997&quot;}},&quot;af808c00-5f11-4f11-938a-b01301bf226a&quot;:{&quot;id&quot;:&quot;af808c00-5f11-4f11-938a-b01301bf226a&quot;,&quot;type&quot;:&quot;FIGURE_OBJECT&quot;,&quot;document&quot;:{&quot;type&quot;:&quot;DOCUMENT_GROUP&quot;,&quot;canvasType&quot;:&quot;SLIDE&quot;,&quot;units&quot;:&quot;in&quot;}}}}"/>
  <p:tag name="ORIGINALTEMPLATEID" val="670fec1d3441cb01bf892654"/>
</p:tagLst>
</file>

<file path=ppt/theme/theme1.xml><?xml version="1.0" encoding="utf-8"?>
<a:theme xmlns:a="http://schemas.openxmlformats.org/drawingml/2006/main" name="Office Theme">
  <a:themeElements>
    <a:clrScheme name="CEbP">
      <a:dk1>
        <a:srgbClr val="33444B"/>
      </a:dk1>
      <a:lt1>
        <a:sysClr val="window" lastClr="FFFFFF"/>
      </a:lt1>
      <a:dk2>
        <a:srgbClr val="33444B"/>
      </a:dk2>
      <a:lt2>
        <a:srgbClr val="EEECE1"/>
      </a:lt2>
      <a:accent1>
        <a:srgbClr val="37A5DD"/>
      </a:accent1>
      <a:accent2>
        <a:srgbClr val="455B65"/>
      </a:accent2>
      <a:accent3>
        <a:srgbClr val="78BE21"/>
      </a:accent3>
      <a:accent4>
        <a:srgbClr val="E87722"/>
      </a:accent4>
      <a:accent5>
        <a:srgbClr val="E10098"/>
      </a:accent5>
      <a:accent6>
        <a:srgbClr val="FFC72C"/>
      </a:accent6>
      <a:hlink>
        <a:srgbClr val="37A5DD"/>
      </a:hlink>
      <a:folHlink>
        <a:srgbClr val="0057B7"/>
      </a:folHlink>
    </a:clrScheme>
    <a:fontScheme name="Lato">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600" dirty="0" smtClean="0">
            <a:solidFill>
              <a:schemeClr val="tx2"/>
            </a:solidFill>
            <a:ea typeface="Lato Light" panose="020F0502020204030203" pitchFamily="34" charset="0"/>
            <a:cs typeface="Lato Light" panose="020F0502020204030203" pitchFamily="34" charset="0"/>
          </a:defRPr>
        </a:defPPr>
      </a:lstStyle>
    </a:txDef>
  </a:objectDefaults>
  <a:extraClrSchemeLst/>
  <a:extLst>
    <a:ext uri="{05A4C25C-085E-4340-85A3-A5531E510DB2}">
      <thm15:themeFamily xmlns:thm15="http://schemas.microsoft.com/office/thememl/2012/main" name="CEbP-proposal" id="{F4155BD9-1B84-4C96-AF74-4664B5380905}" vid="{181EAD43-AB84-43B7-B962-AEE99D0D9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7a5f06-b771-4adc-b2d2-775ad0807925">
      <Terms xmlns="http://schemas.microsoft.com/office/infopath/2007/PartnerControls"/>
    </lcf76f155ced4ddcb4097134ff3c332f>
    <TaxCatchAll xmlns="987f81d2-e4e0-4248-b4b7-26fa0f765bfc" xsi:nil="true"/>
    <Year xmlns="c07a5f06-b771-4adc-b2d2-775ad08079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418F0B56C8554583F5474A3287C2D0" ma:contentTypeVersion="20" ma:contentTypeDescription="Create a new document." ma:contentTypeScope="" ma:versionID="7ca6ea9000b9bd8d491eb79bf1c71170">
  <xsd:schema xmlns:xsd="http://www.w3.org/2001/XMLSchema" xmlns:xs="http://www.w3.org/2001/XMLSchema" xmlns:p="http://schemas.microsoft.com/office/2006/metadata/properties" xmlns:ns2="c07a5f06-b771-4adc-b2d2-775ad0807925" xmlns:ns3="987f81d2-e4e0-4248-b4b7-26fa0f765bfc" targetNamespace="http://schemas.microsoft.com/office/2006/metadata/properties" ma:root="true" ma:fieldsID="74119228dbcc01a1491e8a2e33e312d3" ns2:_="" ns3:_="">
    <xsd:import namespace="c07a5f06-b771-4adc-b2d2-775ad0807925"/>
    <xsd:import namespace="987f81d2-e4e0-4248-b4b7-26fa0f765b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Yea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a5f06-b771-4adc-b2d2-775ad080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841b39-9e5f-4b0d-aa4b-9252280a9f1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Year" ma:index="22" nillable="true" ma:displayName="Year" ma:format="Dropdown" ma:internalName="Year" ma:percentage="FALSE">
      <xsd:simpleType>
        <xsd:restriction base="dms:Number"/>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1d2-e4e0-4248-b4b7-26fa0f765b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6798bbc-eaea-4e56-b06e-98d1ad490c05}" ma:internalName="TaxCatchAll" ma:showField="CatchAllData" ma:web="987f81d2-e4e0-4248-b4b7-26fa0f765b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AC278-E7EA-4057-9DE8-D351D6737530}">
  <ds:schemaRefs>
    <ds:schemaRef ds:uri="http://schemas.microsoft.com/sharepoint/v3/contenttype/forms"/>
  </ds:schemaRefs>
</ds:datastoreItem>
</file>

<file path=customXml/itemProps2.xml><?xml version="1.0" encoding="utf-8"?>
<ds:datastoreItem xmlns:ds="http://schemas.openxmlformats.org/officeDocument/2006/customXml" ds:itemID="{A89FBB02-F702-4D57-9CBF-9346F7B6EACF}">
  <ds:schemaRefs>
    <ds:schemaRef ds:uri="987f81d2-e4e0-4248-b4b7-26fa0f765bfc"/>
    <ds:schemaRef ds:uri="c07a5f06-b771-4adc-b2d2-775ad08079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30C3F8-0DFC-44D6-9863-25557608A95A}">
  <ds:schemaRefs>
    <ds:schemaRef ds:uri="987f81d2-e4e0-4248-b4b7-26fa0f765bfc"/>
    <ds:schemaRef ds:uri="c07a5f06-b771-4adc-b2d2-775ad08079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2737957-fab8-4d7e-94f6-9bd6af9f7158}" enabled="0" method="" siteId="{e2737957-fab8-4d7e-94f6-9bd6af9f7158}" removed="1"/>
</clbl:labelList>
</file>

<file path=docProps/app.xml><?xml version="1.0" encoding="utf-8"?>
<Properties xmlns="http://schemas.openxmlformats.org/officeDocument/2006/extended-properties" xmlns:vt="http://schemas.openxmlformats.org/officeDocument/2006/docPropsVTypes">
  <Template>CEbP-proposal_ADH</Template>
  <TotalTime>0</TotalTime>
  <Words>3665</Words>
  <Application>Microsoft Office PowerPoint</Application>
  <PresentationFormat>Widescreen</PresentationFormat>
  <Paragraphs>577</Paragraphs>
  <Slides>54</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Arial</vt:lpstr>
      <vt:lpstr>Arial,Sans-Serif</vt:lpstr>
      <vt:lpstr>Calibri</vt:lpstr>
      <vt:lpstr>Courier New</vt:lpstr>
      <vt:lpstr>Lato</vt:lpstr>
      <vt:lpstr>Lato Black</vt:lpstr>
      <vt:lpstr>Lato Bold</vt:lpstr>
      <vt:lpstr>Lato Heavy</vt:lpstr>
      <vt:lpstr>Lato Light</vt:lpstr>
      <vt:lpstr>Lato Semibold</vt:lpstr>
      <vt:lpstr>Segoe UI</vt:lpstr>
      <vt:lpstr>Times New Roman</vt:lpstr>
      <vt:lpstr>Wingdings</vt:lpstr>
      <vt:lpstr>Office Theme</vt:lpstr>
      <vt:lpstr>Medicaid Policy Matters Webinar Series  Medicaid Management Strategies for Practitioner Administered Drugs</vt:lpstr>
      <vt:lpstr>Webinar Aims</vt:lpstr>
      <vt:lpstr>Executive Summary</vt:lpstr>
      <vt:lpstr>About the Center for Evidence-based Policy</vt:lpstr>
      <vt:lpstr>About Our Work</vt:lpstr>
      <vt:lpstr>40 States Served Since 2003</vt:lpstr>
      <vt:lpstr>About Our Organization</vt:lpstr>
      <vt:lpstr>Who Are We?</vt:lpstr>
      <vt:lpstr>Medicaid Policy Matters Webinar Series  Medicaid Management Strategies for Practitioner Administered Drugs</vt:lpstr>
      <vt:lpstr>Agenda Overview</vt:lpstr>
      <vt:lpstr>Background and Overview</vt:lpstr>
      <vt:lpstr>PAD Definition</vt:lpstr>
      <vt:lpstr>Background</vt:lpstr>
      <vt:lpstr>Carve-Out Definitions</vt:lpstr>
      <vt:lpstr>State Considerations Preview</vt:lpstr>
      <vt:lpstr>Program Design and Coordination</vt:lpstr>
      <vt:lpstr>Medical and Pharmacy Benefit Coordination</vt:lpstr>
      <vt:lpstr>Benefit Placement Approaches</vt:lpstr>
      <vt:lpstr>Benefit Placement Considerations</vt:lpstr>
      <vt:lpstr>PAD Program Implementation</vt:lpstr>
      <vt:lpstr>Claims Editing and Programming</vt:lpstr>
      <vt:lpstr>Prior Authorization</vt:lpstr>
      <vt:lpstr>Oncology Clinical Guidelines</vt:lpstr>
      <vt:lpstr>Prior Authorization Federal Regulation</vt:lpstr>
      <vt:lpstr>Staffing and Change Management</vt:lpstr>
      <vt:lpstr>Financial  Management</vt:lpstr>
      <vt:lpstr>Financial Management for PADs</vt:lpstr>
      <vt:lpstr>PAD Reimbursement Methodologies</vt:lpstr>
      <vt:lpstr>PAD Reimbursement Pathways</vt:lpstr>
      <vt:lpstr>Inpatient Bundled Carve-Out Examples</vt:lpstr>
      <vt:lpstr>Inpatient PAD Reimbursement</vt:lpstr>
      <vt:lpstr>Outpatient Medical Claim PAD Reimbursement</vt:lpstr>
      <vt:lpstr>Outpatient Pharmacy Claim PAD Reimbursement</vt:lpstr>
      <vt:lpstr>Oncology PAD Management Strategies</vt:lpstr>
      <vt:lpstr>Rebate Collection Challenges</vt:lpstr>
      <vt:lpstr>High-Cost Drug Policy in Managed Care: Fee-for-Service Carve-Out</vt:lpstr>
      <vt:lpstr>Vendor  Management</vt:lpstr>
      <vt:lpstr>Vendor Management</vt:lpstr>
      <vt:lpstr>Working With Vendors</vt:lpstr>
      <vt:lpstr>Pharmacy Benefit Managers (PBMs) and Pharmacy Benefit  Administrator (PBAs) Roles</vt:lpstr>
      <vt:lpstr>Federal and State Compliance With Vendors</vt:lpstr>
      <vt:lpstr>Rebate Aggregators</vt:lpstr>
      <vt:lpstr>Vendor Contracting</vt:lpstr>
      <vt:lpstr>Discussion and State Considerations</vt:lpstr>
      <vt:lpstr>State Considerations (1 of 3)</vt:lpstr>
      <vt:lpstr>State Considerations (2 of 3)</vt:lpstr>
      <vt:lpstr>State Considerations (3 of 3)</vt:lpstr>
      <vt:lpstr>Additional Resources for Participating States</vt:lpstr>
      <vt:lpstr>Questions and Discussion</vt:lpstr>
      <vt:lpstr>GLP-1 Adherence and Safety: Medicaid real-world data</vt:lpstr>
      <vt:lpstr>State Pain Points (1 of 4)</vt:lpstr>
      <vt:lpstr>State Pain Points (2 of 4)</vt:lpstr>
      <vt:lpstr>State Pain Points (3 of 4)</vt:lpstr>
      <vt:lpstr>State Pain Points (4 of 4)</vt:lpstr>
    </vt:vector>
  </TitlesOfParts>
  <Company>Oregon Health and Science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Reeder</dc:creator>
  <cp:lastModifiedBy>Chelsea Keating</cp:lastModifiedBy>
  <cp:revision>29</cp:revision>
  <dcterms:created xsi:type="dcterms:W3CDTF">2025-06-03T18:32:37Z</dcterms:created>
  <dcterms:modified xsi:type="dcterms:W3CDTF">2025-12-09T18:22:36Z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0x010100A4418F0B56C8554583F5474A3287C2D0</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